
<file path=[Content_Types].xml><?xml version="1.0" encoding="utf-8"?>
<Types xmlns="http://schemas.openxmlformats.org/package/2006/content-types">
  <Override PartName="/ppt/slideLayouts/slideLayout4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77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87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6.xml" ContentType="application/vnd.openxmlformats-officedocument.presentationml.slideLayout+xml"/>
  <Override PartName="/ppt/slideMasters/slideMaster7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Layouts/slideLayout15.xml" ContentType="application/vnd.openxmlformats-officedocument.presentationml.slideLayout+xml"/>
  <Override PartName="/ppt/theme/theme1.xml" ContentType="application/vnd.openxmlformats-officedocument.theme+xml"/>
  <Override PartName="/ppt/slideLayouts/slideLayout24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Default Extension="jpeg" ContentType="image/jpeg"/>
  <Override PartName="/ppt/slideLayouts/slideLayout63.xml" ContentType="application/vnd.openxmlformats-officedocument.presentationml.slideLayout+xml"/>
  <Override PartName="/ppt/slideLayouts/slideLayout100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slideLayouts/slideLayout72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49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68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78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64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slideLayouts/slideLayout73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slideLayouts/slideLayout83.xml" ContentType="application/vnd.openxmlformats-officedocument.presentationml.slideLayout+xml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slideMasters/slideMaster3.xml" ContentType="application/vnd.openxmlformats-officedocument.presentationml.slideMaster+xml"/>
  <Override PartName="/ppt/tableStyles.xml" ContentType="application/vnd.openxmlformats-officedocument.presentationml.tableStyles+xml"/>
  <Override PartName="/ppt/slideLayouts/slideLayout69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app.xml" ContentType="application/vnd.openxmlformats-officedocument.extended-properties+xml"/>
  <Override PartName="/ppt/slideLayouts/slideLayout9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Masters/slideMaster9.xml" ContentType="application/vnd.openxmlformats-officedocument.presentationml.slideMaster+xml"/>
  <Override PartName="/docProps/core.xml" ContentType="application/vnd.openxmlformats-package.core-properties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slideLayouts/slideLayout26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Default Extension="gif" ContentType="image/gif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slideLayouts/slideLayout74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84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93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Masters/slideMaster4.xml" ContentType="application/vnd.openxmlformats-officedocument.presentationml.slideMaster+xml"/>
  <Default Extension="png" ContentType="image/png"/>
  <Override PartName="/ppt/slideLayouts/slideLayout10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10.xml" ContentType="application/vnd.openxmlformats-officedocument.presentationml.slide+xml"/>
  <Override PartName="/ppt/slideLayouts/slideLayout37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5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7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113.xml" ContentType="application/vnd.openxmlformats-officedocument.presentationml.slideLayout+xml"/>
  <Default Extension="rels" ContentType="application/vnd.openxmlformats-package.relationships+xml"/>
  <Override PartName="/ppt/slides/slide26.xml" ContentType="application/vnd.openxmlformats-officedocument.presentationml.slide+xml"/>
  <Override PartName="/ppt/slideLayouts/slideLayout85.xml" ContentType="application/vnd.openxmlformats-officedocument.presentationml.slideLayout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slideLayouts/slideLayout9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109.xml" ContentType="application/vnd.openxmlformats-officedocument.presentationml.slideLayout+xml"/>
  <Override PartName="/ppt/slideLayouts/slideLayout13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2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Default Extension="tiff" ContentType="image/tiff"/>
  <Override PartName="/ppt/slideLayouts/slideLayout51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11.xml" ContentType="application/vnd.openxmlformats-officedocument.presentationml.slide+xml"/>
  <Override PartName="/ppt/slideLayouts/slideLayout70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0.xml" ContentType="application/vnd.openxmlformats-officedocument.theme+xml"/>
  <Override PartName="/ppt/notesSlides/notesSlide10.xml" ContentType="application/vnd.openxmlformats-officedocument.presentationml.notesSlide+xml"/>
  <Override PartName="/ppt/slides/slide21.xml" ContentType="application/vnd.openxmlformats-officedocument.presentationml.slide+xml"/>
  <Override PartName="/ppt/slideLayouts/slideLayout47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Layouts/slideLayout57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76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86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9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6.xml" ContentType="application/vnd.openxmlformats-officedocument.presentationml.slideMaster+xml"/>
  <Default Extension="pdf" ContentType="application/pdf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62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71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11.xml" ContentType="application/vnd.openxmlformats-officedocument.theme+xml"/>
  <Override PartName="/ppt/slides/slide22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90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  <p:sldMasterId id="2147483720" r:id="rId2"/>
    <p:sldMasterId id="2147483857" r:id="rId3"/>
    <p:sldMasterId id="2147483870" r:id="rId4"/>
    <p:sldMasterId id="2147483882" r:id="rId5"/>
    <p:sldMasterId id="2147483906" r:id="rId6"/>
    <p:sldMasterId id="2147483930" r:id="rId7"/>
    <p:sldMasterId id="2147483942" r:id="rId8"/>
    <p:sldMasterId id="2147483990" r:id="rId9"/>
  </p:sldMasterIdLst>
  <p:notesMasterIdLst>
    <p:notesMasterId r:id="rId45"/>
  </p:notesMasterIdLst>
  <p:handoutMasterIdLst>
    <p:handoutMasterId r:id="rId46"/>
  </p:handoutMasterIdLst>
  <p:sldIdLst>
    <p:sldId id="313" r:id="rId10"/>
    <p:sldId id="263" r:id="rId11"/>
    <p:sldId id="328" r:id="rId12"/>
    <p:sldId id="314" r:id="rId13"/>
    <p:sldId id="303" r:id="rId14"/>
    <p:sldId id="319" r:id="rId15"/>
    <p:sldId id="276" r:id="rId16"/>
    <p:sldId id="329" r:id="rId17"/>
    <p:sldId id="330" r:id="rId18"/>
    <p:sldId id="271" r:id="rId19"/>
    <p:sldId id="283" r:id="rId20"/>
    <p:sldId id="284" r:id="rId21"/>
    <p:sldId id="285" r:id="rId22"/>
    <p:sldId id="280" r:id="rId23"/>
    <p:sldId id="295" r:id="rId24"/>
    <p:sldId id="300" r:id="rId25"/>
    <p:sldId id="301" r:id="rId26"/>
    <p:sldId id="302" r:id="rId27"/>
    <p:sldId id="279" r:id="rId28"/>
    <p:sldId id="305" r:id="rId29"/>
    <p:sldId id="308" r:id="rId30"/>
    <p:sldId id="317" r:id="rId31"/>
    <p:sldId id="312" r:id="rId32"/>
    <p:sldId id="304" r:id="rId33"/>
    <p:sldId id="297" r:id="rId34"/>
    <p:sldId id="292" r:id="rId35"/>
    <p:sldId id="298" r:id="rId36"/>
    <p:sldId id="315" r:id="rId37"/>
    <p:sldId id="324" r:id="rId38"/>
    <p:sldId id="327" r:id="rId39"/>
    <p:sldId id="326" r:id="rId40"/>
    <p:sldId id="325" r:id="rId41"/>
    <p:sldId id="323" r:id="rId42"/>
    <p:sldId id="321" r:id="rId43"/>
    <p:sldId id="318" r:id="rId44"/>
  </p:sldIdLst>
  <p:sldSz cx="9144000" cy="6858000" type="screen4x3"/>
  <p:notesSz cx="6858000" cy="9144000"/>
  <p:defaultTextStyle>
    <a:defPPr>
      <a:defRPr lang="en-US"/>
    </a:defPPr>
    <a:lvl1pPr algn="l" defTabSz="457082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082" algn="l" defTabSz="457082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165" algn="l" defTabSz="457082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250" algn="l" defTabSz="457082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332" algn="l" defTabSz="457082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5415" algn="l" defTabSz="457082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2500" algn="l" defTabSz="457082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199580" algn="l" defTabSz="457082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6665" algn="l" defTabSz="457082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rgbClr val="FF0000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 snapToObjects="1">
      <p:cViewPr varScale="1">
        <p:scale>
          <a:sx n="148" d="100"/>
          <a:sy n="148" d="100"/>
        </p:scale>
        <p:origin x="-13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D9041-437E-FF46-BEF8-CEC9CF850446}" type="datetimeFigureOut">
              <a:rPr lang="nl-NL" smtClean="0"/>
              <a:pPr/>
              <a:t>13-12-2011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CDD5A-4079-1742-A59A-326B6A7BACA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C0F4C3-27A7-AC42-AD88-CC66C29F86E7}" type="datetimeFigureOut">
              <a:rPr lang="en-US"/>
              <a:pPr>
                <a:defRPr/>
              </a:pPr>
              <a:t>13-12-2011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Click to edit Master text styles</a:t>
            </a:r>
          </a:p>
          <a:p>
            <a:pPr lvl="1"/>
            <a:r>
              <a:rPr lang="de-DE" noProof="0" smtClean="0"/>
              <a:t>Second level</a:t>
            </a:r>
          </a:p>
          <a:p>
            <a:pPr lvl="2"/>
            <a:r>
              <a:rPr lang="de-DE" noProof="0" smtClean="0"/>
              <a:t>Third level</a:t>
            </a:r>
          </a:p>
          <a:p>
            <a:pPr lvl="3"/>
            <a:r>
              <a:rPr lang="de-DE" noProof="0" smtClean="0"/>
              <a:t>Fourth level</a:t>
            </a:r>
          </a:p>
          <a:p>
            <a:pPr lvl="4"/>
            <a:r>
              <a:rPr lang="de-DE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D7AA5E0-5C2D-184B-BF32-EA678BA8DFB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801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082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082" algn="l" defTabSz="457082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165" algn="l" defTabSz="457082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250" algn="l" defTabSz="457082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332" algn="l" defTabSz="457082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5415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0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58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65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is an ILT with a legal</a:t>
            </a:r>
            <a:r>
              <a:rPr lang="en-US" baseline="0" dirty="0" smtClean="0"/>
              <a:t> structure, budget and financial contributions, documented </a:t>
            </a:r>
            <a:r>
              <a:rPr lang="en-US" dirty="0" smtClean="0"/>
              <a:t>science</a:t>
            </a:r>
            <a:r>
              <a:rPr lang="en-US" baseline="0" dirty="0" smtClean="0"/>
              <a:t> policy, </a:t>
            </a:r>
            <a:r>
              <a:rPr lang="en-US" baseline="0" dirty="0" err="1" smtClean="0"/>
              <a:t>organisational</a:t>
            </a:r>
            <a:r>
              <a:rPr lang="en-US" baseline="0" dirty="0" smtClean="0"/>
              <a:t> structure in place which hasn’t changed after a year!</a:t>
            </a:r>
          </a:p>
          <a:p>
            <a:r>
              <a:rPr lang="en-US" baseline="0" dirty="0" smtClean="0"/>
              <a:t>European collaboration of rather diverse partners, it is bottom up, does many things that simply haven’t been done that way.</a:t>
            </a:r>
          </a:p>
          <a:p>
            <a:r>
              <a:rPr lang="en-US" baseline="0" dirty="0" smtClean="0"/>
              <a:t>Lot of slack and extremely low efficiency, but that is almost unavoidable.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7AA5E0-5C2D-184B-BF32-EA678BA8DFB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88740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“Use timing,</a:t>
            </a:r>
            <a:r>
              <a:rPr lang="en-US" baseline="0" dirty="0" smtClean="0"/>
              <a:t> if present”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7AA5E0-5C2D-184B-BF32-EA678BA8DFB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37911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Will likely</a:t>
            </a:r>
            <a:r>
              <a:rPr lang="en-US" baseline="0" dirty="0" smtClean="0"/>
              <a:t> get better soon, with imaging/calibration making improvements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7AA5E0-5C2D-184B-BF32-EA678BA8DFB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616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Finally IPS work ! Breadth </a:t>
            </a:r>
            <a:r>
              <a:rPr lang="en-US" smtClean="0"/>
              <a:t>of science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7AA5E0-5C2D-184B-BF32-EA678BA8DFB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4516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06743-55FE-4EBD-8D69-353E9684D08E}" type="slidenum">
              <a:rPr lang="nl-NL" smtClean="0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nl-NL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Fantastic!</a:t>
            </a:r>
            <a:r>
              <a:rPr lang="en-US" baseline="0" dirty="0" smtClean="0"/>
              <a:t> Scientifically crap???   (beam effects and </a:t>
            </a:r>
            <a:r>
              <a:rPr lang="en-US" baseline="0" dirty="0" err="1" smtClean="0"/>
              <a:t>deconvolution</a:t>
            </a:r>
            <a:r>
              <a:rPr lang="en-US" baseline="0" dirty="0" smtClean="0"/>
              <a:t>? Needs central source)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7AA5E0-5C2D-184B-BF32-EA678BA8DFBF}" type="slidenum">
              <a:rPr lang="en-US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6167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ingenious strategy, needs circular pol, need 5 people to jump</a:t>
            </a:r>
            <a:r>
              <a:rPr lang="en-US" baseline="0" dirty="0" smtClean="0"/>
              <a:t> on this and embrace this technique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7AA5E0-5C2D-184B-BF32-EA678BA8DFB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42742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sideband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7AA5E0-5C2D-184B-BF32-EA678BA8DFB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7716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2010 data 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7AA5E0-5C2D-184B-BF32-EA678BA8DFB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59831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2011, but black and white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7AA5E0-5C2D-184B-BF32-EA678BA8DFB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3655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r>
              <a:rPr lang="en-US" sz="1600" dirty="0" smtClean="0">
                <a:latin typeface="Lucida Grande" charset="0"/>
                <a:cs typeface="Lucida Grande" charset="0"/>
                <a:sym typeface="Lucida Grande" charset="0"/>
              </a:rPr>
              <a:t>Better than VLA by</a:t>
            </a:r>
            <a:r>
              <a:rPr lang="en-US" sz="1600" baseline="0" dirty="0" smtClean="0">
                <a:latin typeface="Lucida Grande" charset="0"/>
                <a:cs typeface="Lucida Grande" charset="0"/>
                <a:sym typeface="Lucida Grande" charset="0"/>
              </a:rPr>
              <a:t> &gt; factor 2 </a:t>
            </a:r>
            <a:endParaRPr lang="en-US" sz="16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Seen only over limited bandwidth: smells like coherence effects, but is there a low-frequency</a:t>
            </a:r>
            <a:r>
              <a:rPr lang="en-US" baseline="0" dirty="0" smtClean="0"/>
              <a:t> cut-off, why? </a:t>
            </a:r>
            <a:r>
              <a:rPr lang="en-US" dirty="0" smtClean="0"/>
              <a:t>Rising</a:t>
            </a:r>
            <a:r>
              <a:rPr lang="en-US" baseline="0" dirty="0" smtClean="0"/>
              <a:t> solar flare … (most people have given up understanding pulsar emission mechanisms). Honor the intrinsic value of pulsars, not just because they are useful.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7AA5E0-5C2D-184B-BF32-EA678BA8DFB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46892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2.xml"/><Relationship Id="rId3" Type="http://schemas.openxmlformats.org/officeDocument/2006/relationships/image" Target="../media/image1.jpe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854608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6983412" cy="10795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1773238"/>
            <a:ext cx="8229600" cy="48244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65109450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74" tIns="32137" rIns="64274" bIns="32137" anchor="b"/>
          <a:lstStyle>
            <a:lvl1pPr marL="0" indent="0">
              <a:buNone/>
              <a:defRPr sz="1700" b="1"/>
            </a:lvl1pPr>
            <a:lvl2pPr marL="321374" indent="0">
              <a:buNone/>
              <a:defRPr sz="1400" b="1"/>
            </a:lvl2pPr>
            <a:lvl3pPr marL="642750" indent="0">
              <a:buNone/>
              <a:defRPr sz="1300" b="1"/>
            </a:lvl3pPr>
            <a:lvl4pPr marL="964124" indent="0">
              <a:buNone/>
              <a:defRPr sz="1100" b="1"/>
            </a:lvl4pPr>
            <a:lvl5pPr marL="1285500" indent="0">
              <a:buNone/>
              <a:defRPr sz="1100" b="1"/>
            </a:lvl5pPr>
            <a:lvl6pPr marL="1606877" indent="0">
              <a:buNone/>
              <a:defRPr sz="1100" b="1"/>
            </a:lvl6pPr>
            <a:lvl7pPr marL="1928250" indent="0">
              <a:buNone/>
              <a:defRPr sz="1100" b="1"/>
            </a:lvl7pPr>
            <a:lvl8pPr marL="2249626" indent="0">
              <a:buNone/>
              <a:defRPr sz="1100" b="1"/>
            </a:lvl8pPr>
            <a:lvl9pPr marL="2571001" indent="0">
              <a:buNone/>
              <a:defRPr sz="11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74" tIns="32137" rIns="64274" bIns="32137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74" tIns="32137" rIns="64274" bIns="32137" anchor="b"/>
          <a:lstStyle>
            <a:lvl1pPr marL="0" indent="0">
              <a:buNone/>
              <a:defRPr sz="1700" b="1"/>
            </a:lvl1pPr>
            <a:lvl2pPr marL="321374" indent="0">
              <a:buNone/>
              <a:defRPr sz="1400" b="1"/>
            </a:lvl2pPr>
            <a:lvl3pPr marL="642750" indent="0">
              <a:buNone/>
              <a:defRPr sz="1300" b="1"/>
            </a:lvl3pPr>
            <a:lvl4pPr marL="964124" indent="0">
              <a:buNone/>
              <a:defRPr sz="1100" b="1"/>
            </a:lvl4pPr>
            <a:lvl5pPr marL="1285500" indent="0">
              <a:buNone/>
              <a:defRPr sz="1100" b="1"/>
            </a:lvl5pPr>
            <a:lvl6pPr marL="1606877" indent="0">
              <a:buNone/>
              <a:defRPr sz="1100" b="1"/>
            </a:lvl6pPr>
            <a:lvl7pPr marL="1928250" indent="0">
              <a:buNone/>
              <a:defRPr sz="1100" b="1"/>
            </a:lvl7pPr>
            <a:lvl8pPr marL="2249626" indent="0">
              <a:buNone/>
              <a:defRPr sz="1100" b="1"/>
            </a:lvl8pPr>
            <a:lvl9pPr marL="2571001" indent="0">
              <a:buNone/>
              <a:defRPr sz="11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74" tIns="32137" rIns="64274" bIns="32137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259936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0128014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4879600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2" y="273478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vert="horz" lIns="64274" tIns="32137" rIns="64274" bIns="32137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52" y="1435448"/>
            <a:ext cx="3008189" cy="4690318"/>
          </a:xfrm>
          <a:prstGeom prst="rect">
            <a:avLst/>
          </a:prstGeom>
        </p:spPr>
        <p:txBody>
          <a:bodyPr vert="horz" lIns="64274" tIns="32137" rIns="64274" bIns="32137"/>
          <a:lstStyle>
            <a:lvl1pPr marL="0" indent="0">
              <a:buNone/>
              <a:defRPr sz="1000"/>
            </a:lvl1pPr>
            <a:lvl2pPr marL="321374" indent="0">
              <a:buNone/>
              <a:defRPr sz="800"/>
            </a:lvl2pPr>
            <a:lvl3pPr marL="642750" indent="0">
              <a:buNone/>
              <a:defRPr sz="700"/>
            </a:lvl3pPr>
            <a:lvl4pPr marL="964124" indent="0">
              <a:buNone/>
              <a:defRPr sz="600"/>
            </a:lvl4pPr>
            <a:lvl5pPr marL="1285500" indent="0">
              <a:buNone/>
              <a:defRPr sz="600"/>
            </a:lvl5pPr>
            <a:lvl6pPr marL="1606877" indent="0">
              <a:buNone/>
              <a:defRPr sz="600"/>
            </a:lvl6pPr>
            <a:lvl7pPr marL="1928250" indent="0">
              <a:buNone/>
              <a:defRPr sz="600"/>
            </a:lvl7pPr>
            <a:lvl8pPr marL="2249626" indent="0">
              <a:buNone/>
              <a:defRPr sz="600"/>
            </a:lvl8pPr>
            <a:lvl9pPr marL="2571001" indent="0">
              <a:buNone/>
              <a:defRPr sz="6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034177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40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40" y="612800"/>
            <a:ext cx="5486177" cy="4114354"/>
          </a:xfrm>
          <a:prstGeom prst="rect">
            <a:avLst/>
          </a:prstGeom>
        </p:spPr>
        <p:txBody>
          <a:bodyPr vert="horz" lIns="64274" tIns="32137" rIns="64274" bIns="32137"/>
          <a:lstStyle>
            <a:lvl1pPr marL="0" indent="0">
              <a:buNone/>
              <a:defRPr sz="2200"/>
            </a:lvl1pPr>
            <a:lvl2pPr marL="321374" indent="0">
              <a:buNone/>
              <a:defRPr sz="2000"/>
            </a:lvl2pPr>
            <a:lvl3pPr marL="642750" indent="0">
              <a:buNone/>
              <a:defRPr sz="1700"/>
            </a:lvl3pPr>
            <a:lvl4pPr marL="964124" indent="0">
              <a:buNone/>
              <a:defRPr sz="1400"/>
            </a:lvl4pPr>
            <a:lvl5pPr marL="1285500" indent="0">
              <a:buNone/>
              <a:defRPr sz="1400"/>
            </a:lvl5pPr>
            <a:lvl6pPr marL="1606877" indent="0">
              <a:buNone/>
              <a:defRPr sz="1400"/>
            </a:lvl6pPr>
            <a:lvl7pPr marL="1928250" indent="0">
              <a:buNone/>
              <a:defRPr sz="1400"/>
            </a:lvl7pPr>
            <a:lvl8pPr marL="2249626" indent="0">
              <a:buNone/>
              <a:defRPr sz="1400"/>
            </a:lvl8pPr>
            <a:lvl9pPr marL="2571001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40" y="5367860"/>
            <a:ext cx="5486177" cy="804788"/>
          </a:xfrm>
          <a:prstGeom prst="rect">
            <a:avLst/>
          </a:prstGeom>
        </p:spPr>
        <p:txBody>
          <a:bodyPr vert="horz" lIns="64274" tIns="32137" rIns="64274" bIns="32137"/>
          <a:lstStyle>
            <a:lvl1pPr marL="0" indent="0">
              <a:buNone/>
              <a:defRPr sz="1000"/>
            </a:lvl1pPr>
            <a:lvl2pPr marL="321374" indent="0">
              <a:buNone/>
              <a:defRPr sz="800"/>
            </a:lvl2pPr>
            <a:lvl3pPr marL="642750" indent="0">
              <a:buNone/>
              <a:defRPr sz="700"/>
            </a:lvl3pPr>
            <a:lvl4pPr marL="964124" indent="0">
              <a:buNone/>
              <a:defRPr sz="600"/>
            </a:lvl4pPr>
            <a:lvl5pPr marL="1285500" indent="0">
              <a:buNone/>
              <a:defRPr sz="600"/>
            </a:lvl5pPr>
            <a:lvl6pPr marL="1606877" indent="0">
              <a:buNone/>
              <a:defRPr sz="600"/>
            </a:lvl6pPr>
            <a:lvl7pPr marL="1928250" indent="0">
              <a:buNone/>
              <a:defRPr sz="600"/>
            </a:lvl7pPr>
            <a:lvl8pPr marL="2249626" indent="0">
              <a:buNone/>
              <a:defRPr sz="600"/>
            </a:lvl8pPr>
            <a:lvl9pPr marL="2571001" indent="0">
              <a:buNone/>
              <a:defRPr sz="6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72947741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52"/>
            <a:ext cx="8228707" cy="4525119"/>
          </a:xfrm>
          <a:prstGeom prst="rect">
            <a:avLst/>
          </a:prstGeom>
        </p:spPr>
        <p:txBody>
          <a:bodyPr vert="eaVert" lIns="64274" tIns="32137" rIns="64274" bIns="32137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38852492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07161"/>
            <a:ext cx="2057176" cy="6018609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07161"/>
            <a:ext cx="6064374" cy="6018609"/>
          </a:xfrm>
          <a:prstGeom prst="rect">
            <a:avLst/>
          </a:prstGeom>
        </p:spPr>
        <p:txBody>
          <a:bodyPr vert="eaVert" lIns="64274" tIns="32137" rIns="64274" bIns="32137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11758322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A8164-DFD9-4DEF-ADDE-AC6B4B60CD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6257939"/>
      </p:ext>
    </p:extLst>
  </p:cSld>
  <p:clrMapOvr>
    <a:masterClrMapping/>
  </p:clrMapOvr>
  <p:transition spd="med" advTm="59750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95040-E836-4FD2-854C-3C2F867572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59820064"/>
      </p:ext>
    </p:extLst>
  </p:cSld>
  <p:clrMapOvr>
    <a:masterClrMapping/>
  </p:clrMapOvr>
  <p:transition spd="med" advTm="59750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1F74D-B6FF-4CE7-8C2C-25DA86B026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9246136"/>
      </p:ext>
    </p:extLst>
  </p:cSld>
  <p:clrMapOvr>
    <a:masterClrMapping/>
  </p:clrMapOvr>
  <p:transition spd="med" advTm="5975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0513" y="188913"/>
            <a:ext cx="2057400" cy="6408737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188913"/>
            <a:ext cx="6019800" cy="64087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5187172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B27BB-97B2-4F72-A154-D0E9D6F65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04003070"/>
      </p:ext>
    </p:extLst>
  </p:cSld>
  <p:clrMapOvr>
    <a:masterClrMapping/>
  </p:clrMapOvr>
  <p:transition spd="med" advTm="59750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42E2C-2EA3-4E9E-B48E-42E2156EC8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7146289"/>
      </p:ext>
    </p:extLst>
  </p:cSld>
  <p:clrMapOvr>
    <a:masterClrMapping/>
  </p:clrMapOvr>
  <p:transition spd="med" advTm="59750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E5734-0108-42A0-BE07-E18BE766F3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9430854"/>
      </p:ext>
    </p:extLst>
  </p:cSld>
  <p:clrMapOvr>
    <a:masterClrMapping/>
  </p:clrMapOvr>
  <p:transition spd="med" advTm="59750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782A4-E6F0-4F4C-B824-FE218EA8A5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7078776"/>
      </p:ext>
    </p:extLst>
  </p:cSld>
  <p:clrMapOvr>
    <a:masterClrMapping/>
  </p:clrMapOvr>
  <p:transition spd="med" advTm="59750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BDD67-1B65-4363-915A-3D489D662E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9432837"/>
      </p:ext>
    </p:extLst>
  </p:cSld>
  <p:clrMapOvr>
    <a:masterClrMapping/>
  </p:clrMapOvr>
  <p:transition spd="med" advTm="59750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593D2-4351-4242-960D-CD7C9CB4A6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5755045"/>
      </p:ext>
    </p:extLst>
  </p:cSld>
  <p:clrMapOvr>
    <a:masterClrMapping/>
  </p:clrMapOvr>
  <p:transition spd="med" advTm="59750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577B8-B327-47C8-B55F-5693A6D49D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11205151"/>
      </p:ext>
    </p:extLst>
  </p:cSld>
  <p:clrMapOvr>
    <a:masterClrMapping/>
  </p:clrMapOvr>
  <p:transition spd="med" advTm="59750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BE845-8600-43ED-B6B4-B4362FED2B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9774067"/>
      </p:ext>
    </p:extLst>
  </p:cSld>
  <p:clrMapOvr>
    <a:masterClrMapping/>
  </p:clrMapOvr>
  <p:transition spd="med" advTm="5975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4" y="188913"/>
            <a:ext cx="6983412" cy="10795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4" y="1773238"/>
            <a:ext cx="4038600" cy="48244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773238"/>
            <a:ext cx="4038600" cy="48244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124493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4" y="188913"/>
            <a:ext cx="6983412" cy="10795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4" y="1773238"/>
            <a:ext cx="4038600" cy="48244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9313" y="1773239"/>
            <a:ext cx="4038600" cy="23352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9313" y="4260851"/>
            <a:ext cx="4038600" cy="2336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5418110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68314" y="188913"/>
            <a:ext cx="6983412" cy="10795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8314" y="1773239"/>
            <a:ext cx="4038600" cy="23352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9313" y="1773239"/>
            <a:ext cx="4038600" cy="23352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4" y="4260851"/>
            <a:ext cx="4038600" cy="2336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9313" y="4260851"/>
            <a:ext cx="4038600" cy="2336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300567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4" y="188913"/>
            <a:ext cx="6983412" cy="10795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8314" y="1773239"/>
            <a:ext cx="4038600" cy="23352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4" y="4260851"/>
            <a:ext cx="4038600" cy="2336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59313" y="1773238"/>
            <a:ext cx="4038600" cy="48244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337097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4" y="188913"/>
            <a:ext cx="6983412" cy="10795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4" y="1773238"/>
            <a:ext cx="4038600" cy="48244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9313" y="1773239"/>
            <a:ext cx="4038600" cy="23352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9313" y="4260851"/>
            <a:ext cx="4038600" cy="2336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949660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68314" y="188913"/>
            <a:ext cx="8229600" cy="64087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9839468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46F877-EE32-7E4D-9472-09EC6C210FC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04559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6983412" cy="10795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773238"/>
            <a:ext cx="8229600" cy="48244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747735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540316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0860035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773238"/>
            <a:ext cx="4038600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773238"/>
            <a:ext cx="4038600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303349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864119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6751315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0783926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725560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3559948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0594565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0513" y="188913"/>
            <a:ext cx="2057400" cy="6408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188913"/>
            <a:ext cx="6019800" cy="6408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165255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9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045" indent="0">
              <a:buNone/>
              <a:defRPr sz="1800"/>
            </a:lvl2pPr>
            <a:lvl3pPr marL="914088" indent="0">
              <a:buNone/>
              <a:defRPr sz="1600"/>
            </a:lvl3pPr>
            <a:lvl4pPr marL="1371134" indent="0">
              <a:buNone/>
              <a:defRPr sz="1400"/>
            </a:lvl4pPr>
            <a:lvl5pPr marL="1828178" indent="0">
              <a:buNone/>
              <a:defRPr sz="1400"/>
            </a:lvl5pPr>
            <a:lvl6pPr marL="2285223" indent="0">
              <a:buNone/>
              <a:defRPr sz="1400"/>
            </a:lvl6pPr>
            <a:lvl7pPr marL="2742268" indent="0">
              <a:buNone/>
              <a:defRPr sz="1400"/>
            </a:lvl7pPr>
            <a:lvl8pPr marL="3199312" indent="0">
              <a:buNone/>
              <a:defRPr sz="1400"/>
            </a:lvl8pPr>
            <a:lvl9pPr marL="3656358" indent="0">
              <a:buNone/>
              <a:defRPr sz="14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15341184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56" cy="1079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3" y="1773238"/>
            <a:ext cx="4038600" cy="4824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773238"/>
            <a:ext cx="4038600" cy="4824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255666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2" y="188913"/>
            <a:ext cx="8193143" cy="1079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3" y="1773238"/>
            <a:ext cx="4038600" cy="4824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9313" y="1773238"/>
            <a:ext cx="4038600" cy="233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9313" y="4260851"/>
            <a:ext cx="4038600" cy="233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0238736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68312" y="188913"/>
            <a:ext cx="8193143" cy="1079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8313" y="1773238"/>
            <a:ext cx="4038600" cy="233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9313" y="1773238"/>
            <a:ext cx="4038600" cy="233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3" y="4260851"/>
            <a:ext cx="4038600" cy="233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9313" y="4260851"/>
            <a:ext cx="4038600" cy="233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722821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2" y="188913"/>
            <a:ext cx="8193143" cy="1079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8313" y="1773238"/>
            <a:ext cx="4038600" cy="233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3" y="4260851"/>
            <a:ext cx="4038600" cy="233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59313" y="1773238"/>
            <a:ext cx="4038600" cy="4824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396588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2" y="188913"/>
            <a:ext cx="8193143" cy="1079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773238"/>
            <a:ext cx="4038600" cy="4824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9313" y="1773238"/>
            <a:ext cx="4038600" cy="233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9313" y="4260851"/>
            <a:ext cx="4038600" cy="233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514132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68313" y="188913"/>
            <a:ext cx="8229600" cy="6408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990125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1_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eterPrijsoverzic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69912" y="-3530600"/>
            <a:ext cx="10223501" cy="146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3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3"/>
          <a:lstStyle>
            <a:lvl1pPr marL="0" marR="45709" indent="0" algn="r">
              <a:buNone/>
              <a:defRPr>
                <a:solidFill>
                  <a:schemeClr val="tx1"/>
                </a:solidFill>
              </a:defRPr>
            </a:lvl1pPr>
            <a:lvl2pPr marL="457082" indent="0" algn="ctr">
              <a:buNone/>
            </a:lvl2pPr>
            <a:lvl3pPr marL="914165" indent="0" algn="ctr">
              <a:buNone/>
            </a:lvl3pPr>
            <a:lvl4pPr marL="1371250" indent="0" algn="ctr">
              <a:buNone/>
            </a:lvl4pPr>
            <a:lvl5pPr marL="1828332" indent="0" algn="ctr">
              <a:buNone/>
            </a:lvl5pPr>
            <a:lvl6pPr marL="2285415" indent="0" algn="ctr">
              <a:buNone/>
            </a:lvl6pPr>
            <a:lvl7pPr marL="2742500" indent="0" algn="ctr">
              <a:buNone/>
            </a:lvl7pPr>
            <a:lvl8pPr marL="3199580" indent="0" algn="ctr">
              <a:buNone/>
            </a:lvl8pPr>
            <a:lvl9pPr marL="3656665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lIns="91416" tIns="45709" rIns="91416" bIns="45709"/>
          <a:lstStyle>
            <a:lvl1pPr defTabSz="914165">
              <a:defRPr baseline="30000"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667001" y="6356355"/>
            <a:ext cx="3352800" cy="365125"/>
          </a:xfrm>
          <a:prstGeom prst="rect">
            <a:avLst/>
          </a:prstGeom>
        </p:spPr>
        <p:txBody>
          <a:bodyPr lIns="91416" tIns="45709" rIns="91416" bIns="45709"/>
          <a:lstStyle>
            <a:lvl1pPr defTabSz="914165">
              <a:defRPr baseline="30000"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7924800" y="6356355"/>
            <a:ext cx="762000" cy="365125"/>
          </a:xfrm>
          <a:prstGeom prst="rect">
            <a:avLst/>
          </a:prstGeom>
        </p:spPr>
        <p:txBody>
          <a:bodyPr lIns="91416" tIns="45709" rIns="91416" bIns="45709"/>
          <a:lstStyle>
            <a:lvl1pPr defTabSz="914165">
              <a:defRPr baseline="30000"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fld id="{8892E6E2-ED68-864A-9B44-1560C93D548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5466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6983412" cy="1079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68313" y="1773238"/>
            <a:ext cx="4038600" cy="4824412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59313" y="1773238"/>
            <a:ext cx="4038600" cy="4824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4312827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6983412" cy="1079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3" y="1773238"/>
            <a:ext cx="4038600" cy="4824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59313" y="1773238"/>
            <a:ext cx="4038600" cy="4824412"/>
          </a:xfrm>
        </p:spPr>
        <p:txBody>
          <a:bodyPr/>
          <a:lstStyle/>
          <a:p>
            <a:pPr lvl="0"/>
            <a:endParaRPr lang="de-DE" noProof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334290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153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447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3581401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4478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52400" y="6400800"/>
            <a:ext cx="1905000" cy="457200"/>
          </a:xfrm>
          <a:prstGeom prst="rect">
            <a:avLst/>
          </a:prstGeom>
        </p:spPr>
        <p:txBody>
          <a:bodyPr lIns="91416" tIns="45709" rIns="91416" bIns="45709"/>
          <a:lstStyle>
            <a:lvl1pPr defTabSz="914165">
              <a:defRPr baseline="300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286000" y="6400800"/>
            <a:ext cx="4495800" cy="457200"/>
          </a:xfrm>
          <a:prstGeom prst="rect">
            <a:avLst/>
          </a:prstGeom>
        </p:spPr>
        <p:txBody>
          <a:bodyPr lIns="91416" tIns="45709" rIns="91416" bIns="45709"/>
          <a:lstStyle>
            <a:lvl1pPr defTabSz="914165">
              <a:defRPr baseline="300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  <a:prstGeom prst="rect">
            <a:avLst/>
          </a:prstGeom>
        </p:spPr>
        <p:txBody>
          <a:bodyPr lIns="91416" tIns="45709" rIns="91416" bIns="45709"/>
          <a:lstStyle>
            <a:lvl1pPr defTabSz="914165">
              <a:defRPr baseline="300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fld id="{595D2489-9361-6F4B-A9EA-AC9DB299F05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978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6983412" cy="10795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4" y="1773238"/>
            <a:ext cx="4038600" cy="482441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773238"/>
            <a:ext cx="4038600" cy="482441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152916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53"/>
            <a:ext cx="7773293" cy="1470049"/>
          </a:xfrm>
          <a:prstGeom prst="rect">
            <a:avLst/>
          </a:prstGeom>
        </p:spPr>
        <p:txBody>
          <a:bodyPr vert="horz" lIns="61794" tIns="30898" rIns="61794" bIns="30898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6" y="3886650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08972" indent="0" algn="ctr">
              <a:buNone/>
              <a:defRPr/>
            </a:lvl2pPr>
            <a:lvl3pPr marL="617944" indent="0" algn="ctr">
              <a:buNone/>
              <a:defRPr/>
            </a:lvl3pPr>
            <a:lvl4pPr marL="926916" indent="0" algn="ctr">
              <a:buNone/>
              <a:defRPr/>
            </a:lvl4pPr>
            <a:lvl5pPr marL="1235892" indent="0" algn="ctr">
              <a:buNone/>
              <a:defRPr/>
            </a:lvl5pPr>
            <a:lvl6pPr marL="1544862" indent="0" algn="ctr">
              <a:buNone/>
              <a:defRPr/>
            </a:lvl6pPr>
            <a:lvl7pPr marL="1853836" indent="0" algn="ctr">
              <a:buNone/>
              <a:defRPr/>
            </a:lvl7pPr>
            <a:lvl8pPr marL="2162808" indent="0" algn="ctr">
              <a:buNone/>
              <a:defRPr/>
            </a:lvl8pPr>
            <a:lvl9pPr marL="2471780" indent="0" algn="ctr">
              <a:buNone/>
              <a:defRPr/>
            </a:lvl9pPr>
          </a:lstStyle>
          <a:p>
            <a:r>
              <a:rPr lang="nl-NL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831819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9"/>
            <a:ext cx="8228707" cy="1143000"/>
          </a:xfrm>
          <a:prstGeom prst="rect">
            <a:avLst/>
          </a:prstGeom>
        </p:spPr>
        <p:txBody>
          <a:bodyPr vert="horz" lIns="61794" tIns="30898" rIns="61794" bIns="30898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312122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90" y="4406804"/>
            <a:ext cx="7772176" cy="1361777"/>
          </a:xfrm>
          <a:prstGeom prst="rect">
            <a:avLst/>
          </a:prstGeom>
        </p:spPr>
        <p:txBody>
          <a:bodyPr vert="horz" lIns="61794" tIns="30898" rIns="61794" bIns="30898" anchor="t"/>
          <a:lstStyle>
            <a:lvl1pPr algn="l">
              <a:defRPr sz="2600" b="1" cap="all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90" y="2906617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08972" indent="0">
              <a:buNone/>
              <a:defRPr sz="1100"/>
            </a:lvl2pPr>
            <a:lvl3pPr marL="617944" indent="0">
              <a:buNone/>
              <a:defRPr sz="1000"/>
            </a:lvl3pPr>
            <a:lvl4pPr marL="926916" indent="0">
              <a:buNone/>
              <a:defRPr sz="900"/>
            </a:lvl4pPr>
            <a:lvl5pPr marL="1235892" indent="0">
              <a:buNone/>
              <a:defRPr sz="900"/>
            </a:lvl5pPr>
            <a:lvl6pPr marL="1544862" indent="0">
              <a:buNone/>
              <a:defRPr sz="900"/>
            </a:lvl6pPr>
            <a:lvl7pPr marL="1853836" indent="0">
              <a:buNone/>
              <a:defRPr sz="900"/>
            </a:lvl7pPr>
            <a:lvl8pPr marL="2162808" indent="0">
              <a:buNone/>
              <a:defRPr sz="900"/>
            </a:lvl8pPr>
            <a:lvl9pPr marL="247178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5788383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9"/>
            <a:ext cx="8228707" cy="1143000"/>
          </a:xfrm>
          <a:prstGeom prst="rect">
            <a:avLst/>
          </a:prstGeom>
        </p:spPr>
        <p:txBody>
          <a:bodyPr vert="horz" lIns="61794" tIns="30898" rIns="61794" bIns="30898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69" y="892969"/>
            <a:ext cx="3629918" cy="5080992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43" y="892969"/>
            <a:ext cx="3629918" cy="5080992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0196503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9"/>
            <a:ext cx="8228707" cy="1143000"/>
          </a:xfrm>
          <a:prstGeom prst="rect">
            <a:avLst/>
          </a:prstGeom>
        </p:spPr>
        <p:txBody>
          <a:bodyPr vert="horz" lIns="61794" tIns="30898" rIns="61794" bIns="30898"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8972" indent="0">
              <a:buNone/>
              <a:defRPr sz="1400" b="1"/>
            </a:lvl2pPr>
            <a:lvl3pPr marL="617944" indent="0">
              <a:buNone/>
              <a:defRPr sz="1100" b="1"/>
            </a:lvl3pPr>
            <a:lvl4pPr marL="926916" indent="0">
              <a:buNone/>
              <a:defRPr sz="1000" b="1"/>
            </a:lvl4pPr>
            <a:lvl5pPr marL="1235892" indent="0">
              <a:buNone/>
              <a:defRPr sz="1000" b="1"/>
            </a:lvl5pPr>
            <a:lvl6pPr marL="1544862" indent="0">
              <a:buNone/>
              <a:defRPr sz="1000" b="1"/>
            </a:lvl6pPr>
            <a:lvl7pPr marL="1853836" indent="0">
              <a:buNone/>
              <a:defRPr sz="1000" b="1"/>
            </a:lvl7pPr>
            <a:lvl8pPr marL="2162808" indent="0">
              <a:buNone/>
              <a:defRPr sz="1000" b="1"/>
            </a:lvl8pPr>
            <a:lvl9pPr marL="2471780" indent="0">
              <a:buNone/>
              <a:defRPr sz="10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9" y="1534792"/>
            <a:ext cx="4041800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8972" indent="0">
              <a:buNone/>
              <a:defRPr sz="1400" b="1"/>
            </a:lvl2pPr>
            <a:lvl3pPr marL="617944" indent="0">
              <a:buNone/>
              <a:defRPr sz="1100" b="1"/>
            </a:lvl3pPr>
            <a:lvl4pPr marL="926916" indent="0">
              <a:buNone/>
              <a:defRPr sz="1000" b="1"/>
            </a:lvl4pPr>
            <a:lvl5pPr marL="1235892" indent="0">
              <a:buNone/>
              <a:defRPr sz="1000" b="1"/>
            </a:lvl5pPr>
            <a:lvl6pPr marL="1544862" indent="0">
              <a:buNone/>
              <a:defRPr sz="1000" b="1"/>
            </a:lvl6pPr>
            <a:lvl7pPr marL="1853836" indent="0">
              <a:buNone/>
              <a:defRPr sz="1000" b="1"/>
            </a:lvl7pPr>
            <a:lvl8pPr marL="2162808" indent="0">
              <a:buNone/>
              <a:defRPr sz="1000" b="1"/>
            </a:lvl8pPr>
            <a:lvl9pPr marL="2471780" indent="0">
              <a:buNone/>
              <a:defRPr sz="10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9" y="2174379"/>
            <a:ext cx="4041800" cy="395138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0232235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9"/>
            <a:ext cx="8228707" cy="1143000"/>
          </a:xfrm>
          <a:prstGeom prst="rect">
            <a:avLst/>
          </a:prstGeom>
        </p:spPr>
        <p:txBody>
          <a:bodyPr vert="horz" lIns="61794" tIns="30898" rIns="61794" bIns="30898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4645674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663154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0" y="273474"/>
            <a:ext cx="3008189" cy="1161974"/>
          </a:xfrm>
          <a:prstGeom prst="rect">
            <a:avLst/>
          </a:prstGeom>
        </p:spPr>
        <p:txBody>
          <a:bodyPr vert="horz" lIns="61794" tIns="30898" rIns="61794" bIns="30898" anchor="b"/>
          <a:lstStyle>
            <a:lvl1pPr algn="l">
              <a:defRPr sz="14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7"/>
            <a:ext cx="5111130" cy="58522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50" y="1435452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308972" indent="0">
              <a:buNone/>
              <a:defRPr sz="800"/>
            </a:lvl2pPr>
            <a:lvl3pPr marL="617944" indent="0">
              <a:buNone/>
              <a:defRPr sz="700"/>
            </a:lvl3pPr>
            <a:lvl4pPr marL="926916" indent="0">
              <a:buNone/>
              <a:defRPr sz="700"/>
            </a:lvl4pPr>
            <a:lvl5pPr marL="1235892" indent="0">
              <a:buNone/>
              <a:defRPr sz="700"/>
            </a:lvl5pPr>
            <a:lvl6pPr marL="1544862" indent="0">
              <a:buNone/>
              <a:defRPr sz="700"/>
            </a:lvl6pPr>
            <a:lvl7pPr marL="1853836" indent="0">
              <a:buNone/>
              <a:defRPr sz="700"/>
            </a:lvl7pPr>
            <a:lvl8pPr marL="2162808" indent="0">
              <a:buNone/>
              <a:defRPr sz="700"/>
            </a:lvl8pPr>
            <a:lvl9pPr marL="2471780" indent="0">
              <a:buNone/>
              <a:defRPr sz="7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414916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40" y="4800829"/>
            <a:ext cx="5486177" cy="567035"/>
          </a:xfrm>
          <a:prstGeom prst="rect">
            <a:avLst/>
          </a:prstGeom>
        </p:spPr>
        <p:txBody>
          <a:bodyPr vert="horz" lIns="61794" tIns="30898" rIns="61794" bIns="30898" anchor="b"/>
          <a:lstStyle>
            <a:lvl1pPr algn="l">
              <a:defRPr sz="14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40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08972" indent="0">
              <a:buNone/>
              <a:defRPr sz="1900"/>
            </a:lvl2pPr>
            <a:lvl3pPr marL="617944" indent="0">
              <a:buNone/>
              <a:defRPr sz="1600"/>
            </a:lvl3pPr>
            <a:lvl4pPr marL="926916" indent="0">
              <a:buNone/>
              <a:defRPr sz="1400"/>
            </a:lvl4pPr>
            <a:lvl5pPr marL="1235892" indent="0">
              <a:buNone/>
              <a:defRPr sz="1400"/>
            </a:lvl5pPr>
            <a:lvl6pPr marL="1544862" indent="0">
              <a:buNone/>
              <a:defRPr sz="1400"/>
            </a:lvl6pPr>
            <a:lvl7pPr marL="1853836" indent="0">
              <a:buNone/>
              <a:defRPr sz="1400"/>
            </a:lvl7pPr>
            <a:lvl8pPr marL="2162808" indent="0">
              <a:buNone/>
              <a:defRPr sz="1400"/>
            </a:lvl8pPr>
            <a:lvl9pPr marL="2471780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40" y="5367861"/>
            <a:ext cx="5486177" cy="804788"/>
          </a:xfrm>
        </p:spPr>
        <p:txBody>
          <a:bodyPr/>
          <a:lstStyle>
            <a:lvl1pPr marL="0" indent="0">
              <a:buNone/>
              <a:defRPr sz="900"/>
            </a:lvl1pPr>
            <a:lvl2pPr marL="308972" indent="0">
              <a:buNone/>
              <a:defRPr sz="800"/>
            </a:lvl2pPr>
            <a:lvl3pPr marL="617944" indent="0">
              <a:buNone/>
              <a:defRPr sz="700"/>
            </a:lvl3pPr>
            <a:lvl4pPr marL="926916" indent="0">
              <a:buNone/>
              <a:defRPr sz="700"/>
            </a:lvl4pPr>
            <a:lvl5pPr marL="1235892" indent="0">
              <a:buNone/>
              <a:defRPr sz="700"/>
            </a:lvl5pPr>
            <a:lvl6pPr marL="1544862" indent="0">
              <a:buNone/>
              <a:defRPr sz="700"/>
            </a:lvl6pPr>
            <a:lvl7pPr marL="1853836" indent="0">
              <a:buNone/>
              <a:defRPr sz="700"/>
            </a:lvl7pPr>
            <a:lvl8pPr marL="2162808" indent="0">
              <a:buNone/>
              <a:defRPr sz="700"/>
            </a:lvl8pPr>
            <a:lvl9pPr marL="2471780" indent="0">
              <a:buNone/>
              <a:defRPr sz="7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333547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9"/>
            <a:ext cx="8228707" cy="1143000"/>
          </a:xfrm>
          <a:prstGeom prst="rect">
            <a:avLst/>
          </a:prstGeom>
        </p:spPr>
        <p:txBody>
          <a:bodyPr vert="horz" lIns="61794" tIns="30898" rIns="61794" bIns="30898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69384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45" indent="0">
              <a:buNone/>
              <a:defRPr sz="2000" b="1"/>
            </a:lvl2pPr>
            <a:lvl3pPr marL="914088" indent="0">
              <a:buNone/>
              <a:defRPr sz="1800" b="1"/>
            </a:lvl3pPr>
            <a:lvl4pPr marL="1371134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3" indent="0">
              <a:buNone/>
              <a:defRPr sz="1600" b="1"/>
            </a:lvl6pPr>
            <a:lvl7pPr marL="2742268" indent="0">
              <a:buNone/>
              <a:defRPr sz="1600" b="1"/>
            </a:lvl7pPr>
            <a:lvl8pPr marL="3199312" indent="0">
              <a:buNone/>
              <a:defRPr sz="1600" b="1"/>
            </a:lvl8pPr>
            <a:lvl9pPr marL="3656358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45" indent="0">
              <a:buNone/>
              <a:defRPr sz="2000" b="1"/>
            </a:lvl2pPr>
            <a:lvl3pPr marL="914088" indent="0">
              <a:buNone/>
              <a:defRPr sz="1800" b="1"/>
            </a:lvl3pPr>
            <a:lvl4pPr marL="1371134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3" indent="0">
              <a:buNone/>
              <a:defRPr sz="1600" b="1"/>
            </a:lvl6pPr>
            <a:lvl7pPr marL="2742268" indent="0">
              <a:buNone/>
              <a:defRPr sz="1600" b="1"/>
            </a:lvl7pPr>
            <a:lvl8pPr marL="3199312" indent="0">
              <a:buNone/>
              <a:defRPr sz="1600" b="1"/>
            </a:lvl8pPr>
            <a:lvl9pPr marL="3656358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2087284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8" y="274587"/>
            <a:ext cx="2057176" cy="5699374"/>
          </a:xfrm>
          <a:prstGeom prst="rect">
            <a:avLst/>
          </a:prstGeom>
        </p:spPr>
        <p:txBody>
          <a:bodyPr vert="eaVert" lIns="61794" tIns="30898" rIns="61794" bIns="30898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7"/>
            <a:ext cx="6064374" cy="5699374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1557874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039" y="228603"/>
            <a:ext cx="6126163" cy="914400"/>
          </a:xfrm>
          <a:prstGeom prst="rect">
            <a:avLst/>
          </a:prstGeom>
        </p:spPr>
        <p:txBody>
          <a:bodyPr lIns="87885" tIns="43942" rIns="87885" bIns="43942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27038" y="1600200"/>
            <a:ext cx="8151813" cy="2268538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7038" y="4021139"/>
            <a:ext cx="8151813" cy="2268538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648" y="6356825"/>
            <a:ext cx="2133079" cy="365000"/>
          </a:xfrm>
          <a:prstGeom prst="rect">
            <a:avLst/>
          </a:prstGeom>
        </p:spPr>
        <p:txBody>
          <a:bodyPr lIns="87885" tIns="43942" rIns="87885" bIns="43942"/>
          <a:lstStyle>
            <a:lvl1pPr>
              <a:defRPr/>
            </a:lvl1pPr>
          </a:lstStyle>
          <a:p>
            <a:pPr defTabSz="914353">
              <a:defRPr/>
            </a:pPr>
            <a:endParaRPr lang="en-US" sz="1900" i="1">
              <a:solidFill>
                <a:srgbClr val="FFFFFF"/>
              </a:solidFill>
              <a:ea typeface="Times" charset="0"/>
              <a:cs typeface="Times" charset="0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78" y="6356825"/>
            <a:ext cx="2895451" cy="365000"/>
          </a:xfrm>
          <a:prstGeom prst="rect">
            <a:avLst/>
          </a:prstGeom>
        </p:spPr>
        <p:txBody>
          <a:bodyPr lIns="87885" tIns="43942" rIns="87885" bIns="43942"/>
          <a:lstStyle>
            <a:lvl1pPr>
              <a:defRPr/>
            </a:lvl1pPr>
          </a:lstStyle>
          <a:p>
            <a:pPr defTabSz="914353">
              <a:defRPr/>
            </a:pPr>
            <a:endParaRPr lang="en-US" sz="1900" i="1">
              <a:solidFill>
                <a:srgbClr val="FFFFFF"/>
              </a:solidFill>
              <a:ea typeface="Times" charset="0"/>
              <a:cs typeface="Times" charset="0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77" y="6356825"/>
            <a:ext cx="2133079" cy="365000"/>
          </a:xfrm>
          <a:prstGeom prst="rect">
            <a:avLst/>
          </a:prstGeom>
        </p:spPr>
        <p:txBody>
          <a:bodyPr lIns="87885" tIns="43942" rIns="87885" bIns="43942"/>
          <a:lstStyle>
            <a:lvl1pPr>
              <a:defRPr/>
            </a:lvl1pPr>
          </a:lstStyle>
          <a:p>
            <a:pPr defTabSz="914353">
              <a:defRPr/>
            </a:pPr>
            <a:fld id="{922954FE-39DE-A84E-9632-3FCE25E80823}" type="slidenum">
              <a:rPr lang="en-US" sz="1900" i="1" smtClean="0">
                <a:solidFill>
                  <a:srgbClr val="FFFFFF"/>
                </a:solidFill>
                <a:ea typeface="Times" charset="0"/>
                <a:cs typeface="Times" charset="0"/>
              </a:rPr>
              <a:pPr defTabSz="914353">
                <a:defRPr/>
              </a:pPr>
              <a:t>‹nr.›</a:t>
            </a:fld>
            <a:endParaRPr lang="en-US" sz="1900" i="1">
              <a:solidFill>
                <a:srgbClr val="FFFFFF"/>
              </a:solidFill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60812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 userDrawn="1"/>
        </p:nvSpPr>
        <p:spPr bwMode="auto">
          <a:xfrm flipV="1">
            <a:off x="395288" y="1844675"/>
            <a:ext cx="8424862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defTabSz="914353"/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Titelmasterformat durch Klicken bearbeiten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471049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488724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129158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3850" y="1557338"/>
            <a:ext cx="4208463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84713" y="1557338"/>
            <a:ext cx="4208462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2726699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666481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4449359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6615005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1691251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6983412" cy="10795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2038954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798457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3075372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51638" y="260351"/>
            <a:ext cx="2141537" cy="63373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23850" y="260351"/>
            <a:ext cx="6275388" cy="63373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599436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268"/>
            <a:ext cx="7772400" cy="1470183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3077"/>
          </a:xfrm>
        </p:spPr>
        <p:txBody>
          <a:bodyPr/>
          <a:lstStyle>
            <a:lvl1pPr marL="0" indent="0" algn="ctr">
              <a:buNone/>
              <a:defRPr/>
            </a:lvl1pPr>
            <a:lvl2pPr marL="411459" indent="0" algn="ctr">
              <a:buNone/>
              <a:defRPr/>
            </a:lvl2pPr>
            <a:lvl3pPr marL="822918" indent="0" algn="ctr">
              <a:buNone/>
              <a:defRPr/>
            </a:lvl3pPr>
            <a:lvl4pPr marL="1234377" indent="0" algn="ctr">
              <a:buNone/>
              <a:defRPr/>
            </a:lvl4pPr>
            <a:lvl5pPr marL="1645835" indent="0" algn="ctr">
              <a:buNone/>
              <a:defRPr/>
            </a:lvl5pPr>
            <a:lvl6pPr marL="2057295" indent="0" algn="ctr">
              <a:buNone/>
              <a:defRPr/>
            </a:lvl6pPr>
            <a:lvl7pPr marL="2468754" indent="0" algn="ctr">
              <a:buNone/>
              <a:defRPr/>
            </a:lvl7pPr>
            <a:lvl8pPr marL="2880213" indent="0" algn="ctr">
              <a:buNone/>
              <a:defRPr/>
            </a:lvl8pPr>
            <a:lvl9pPr marL="3291672" indent="0" algn="ctr">
              <a:buNone/>
              <a:defRPr/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D6D2F03-B406-7641-A0FC-AFB4448E3D99}" type="slidenum">
              <a:rPr lang="en-US">
                <a:latin typeface="Verdana"/>
              </a:rPr>
              <a:pPr/>
              <a:t>‹nr.›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2249506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3FC9B51-3336-2E41-82B4-70113D45166B}" type="slidenum">
              <a:rPr lang="en-US">
                <a:latin typeface="Verdana"/>
              </a:rPr>
              <a:pPr/>
              <a:t>‹nr.›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9209768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948" y="4406265"/>
            <a:ext cx="7772400" cy="1363028"/>
          </a:xfrm>
        </p:spPr>
        <p:txBody>
          <a:bodyPr/>
          <a:lstStyle>
            <a:lvl1pPr algn="l">
              <a:defRPr sz="36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948" y="2906079"/>
            <a:ext cx="7772400" cy="150018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1459" indent="0">
              <a:buNone/>
              <a:defRPr sz="1600"/>
            </a:lvl2pPr>
            <a:lvl3pPr marL="822918" indent="0">
              <a:buNone/>
              <a:defRPr sz="1400"/>
            </a:lvl3pPr>
            <a:lvl4pPr marL="1234377" indent="0">
              <a:buNone/>
              <a:defRPr sz="1300"/>
            </a:lvl4pPr>
            <a:lvl5pPr marL="1645835" indent="0">
              <a:buNone/>
              <a:defRPr sz="1300"/>
            </a:lvl5pPr>
            <a:lvl6pPr marL="2057295" indent="0">
              <a:buNone/>
              <a:defRPr sz="1300"/>
            </a:lvl6pPr>
            <a:lvl7pPr marL="2468754" indent="0">
              <a:buNone/>
              <a:defRPr sz="1300"/>
            </a:lvl7pPr>
            <a:lvl8pPr marL="2880213" indent="0">
              <a:buNone/>
              <a:defRPr sz="1300"/>
            </a:lvl8pPr>
            <a:lvl9pPr marL="3291672" indent="0">
              <a:buNone/>
              <a:defRPr sz="13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A5697F-301F-4741-886A-7DEBCA000044}" type="slidenum">
              <a:rPr lang="en-US">
                <a:latin typeface="Verdana"/>
              </a:rPr>
              <a:pPr/>
              <a:t>‹nr.›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86630440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7186" y="1028700"/>
            <a:ext cx="4166235" cy="536067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1028700"/>
            <a:ext cx="4166235" cy="536067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599440-DD7E-4443-8199-87D722F01180}" type="slidenum">
              <a:rPr lang="en-US">
                <a:latin typeface="Verdana"/>
              </a:rPr>
              <a:pPr/>
              <a:t>‹nr.›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5614364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4478"/>
            <a:ext cx="4040505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459" indent="0">
              <a:buNone/>
              <a:defRPr sz="1800" b="1"/>
            </a:lvl2pPr>
            <a:lvl3pPr marL="822918" indent="0">
              <a:buNone/>
              <a:defRPr sz="1600" b="1"/>
            </a:lvl3pPr>
            <a:lvl4pPr marL="1234377" indent="0">
              <a:buNone/>
              <a:defRPr sz="1400" b="1"/>
            </a:lvl4pPr>
            <a:lvl5pPr marL="1645835" indent="0">
              <a:buNone/>
              <a:defRPr sz="1400" b="1"/>
            </a:lvl5pPr>
            <a:lvl6pPr marL="2057295" indent="0">
              <a:buNone/>
              <a:defRPr sz="1400" b="1"/>
            </a:lvl6pPr>
            <a:lvl7pPr marL="2468754" indent="0">
              <a:buNone/>
              <a:defRPr sz="1400" b="1"/>
            </a:lvl7pPr>
            <a:lvl8pPr marL="2880213" indent="0">
              <a:buNone/>
              <a:defRPr sz="1400" b="1"/>
            </a:lvl8pPr>
            <a:lvl9pPr marL="3291672" indent="0">
              <a:buNone/>
              <a:defRPr sz="14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559"/>
            <a:ext cx="4040505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868" y="1534478"/>
            <a:ext cx="4041933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459" indent="0">
              <a:buNone/>
              <a:defRPr sz="1800" b="1"/>
            </a:lvl2pPr>
            <a:lvl3pPr marL="822918" indent="0">
              <a:buNone/>
              <a:defRPr sz="1600" b="1"/>
            </a:lvl3pPr>
            <a:lvl4pPr marL="1234377" indent="0">
              <a:buNone/>
              <a:defRPr sz="1400" b="1"/>
            </a:lvl4pPr>
            <a:lvl5pPr marL="1645835" indent="0">
              <a:buNone/>
              <a:defRPr sz="1400" b="1"/>
            </a:lvl5pPr>
            <a:lvl6pPr marL="2057295" indent="0">
              <a:buNone/>
              <a:defRPr sz="1400" b="1"/>
            </a:lvl6pPr>
            <a:lvl7pPr marL="2468754" indent="0">
              <a:buNone/>
              <a:defRPr sz="1400" b="1"/>
            </a:lvl7pPr>
            <a:lvl8pPr marL="2880213" indent="0">
              <a:buNone/>
              <a:defRPr sz="1400" b="1"/>
            </a:lvl8pPr>
            <a:lvl9pPr marL="3291672" indent="0">
              <a:buNone/>
              <a:defRPr sz="14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868" y="2174559"/>
            <a:ext cx="4041933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0636F93-E81B-8B4B-BA16-2AA23BC4AA68}" type="slidenum">
              <a:rPr lang="en-US">
                <a:latin typeface="Verdana"/>
              </a:rPr>
              <a:pPr/>
              <a:t>‹nr.›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2620676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5438475-7D18-234B-9CDD-0239758BEAC7}" type="slidenum">
              <a:rPr lang="en-US">
                <a:latin typeface="Verdana"/>
              </a:rPr>
              <a:pPr/>
              <a:t>‹nr.›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57323233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1A6AA2E-48A5-0644-BD37-165A3546ECB1}" type="slidenum">
              <a:rPr lang="en-US">
                <a:latin typeface="Verdana"/>
              </a:rPr>
              <a:pPr/>
              <a:t>‹nr.›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523012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5676367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893"/>
            <a:ext cx="3008948" cy="116157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34" y="272892"/>
            <a:ext cx="5112068" cy="5853588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4466"/>
            <a:ext cx="3008948" cy="4692015"/>
          </a:xfrm>
        </p:spPr>
        <p:txBody>
          <a:bodyPr/>
          <a:lstStyle>
            <a:lvl1pPr marL="0" indent="0">
              <a:buNone/>
              <a:defRPr sz="1300"/>
            </a:lvl1pPr>
            <a:lvl2pPr marL="411459" indent="0">
              <a:buNone/>
              <a:defRPr sz="1100"/>
            </a:lvl2pPr>
            <a:lvl3pPr marL="822918" indent="0">
              <a:buNone/>
              <a:defRPr sz="900"/>
            </a:lvl3pPr>
            <a:lvl4pPr marL="1234377" indent="0">
              <a:buNone/>
              <a:defRPr sz="800"/>
            </a:lvl4pPr>
            <a:lvl5pPr marL="1645835" indent="0">
              <a:buNone/>
              <a:defRPr sz="800"/>
            </a:lvl5pPr>
            <a:lvl6pPr marL="2057295" indent="0">
              <a:buNone/>
              <a:defRPr sz="800"/>
            </a:lvl6pPr>
            <a:lvl7pPr marL="2468754" indent="0">
              <a:buNone/>
              <a:defRPr sz="800"/>
            </a:lvl7pPr>
            <a:lvl8pPr marL="2880213" indent="0">
              <a:buNone/>
              <a:defRPr sz="800"/>
            </a:lvl8pPr>
            <a:lvl9pPr marL="3291672" indent="0">
              <a:buNone/>
              <a:defRPr sz="8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243A767-05F9-BF48-BA44-42099298E765}" type="slidenum">
              <a:rPr lang="en-US">
                <a:latin typeface="Verdana"/>
              </a:rPr>
              <a:pPr/>
              <a:t>‹nr.›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3841119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653" y="4800600"/>
            <a:ext cx="5486400" cy="56721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653" y="612934"/>
            <a:ext cx="54864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11459" indent="0">
              <a:buNone/>
              <a:defRPr sz="2500"/>
            </a:lvl2pPr>
            <a:lvl3pPr marL="822918" indent="0">
              <a:buNone/>
              <a:defRPr sz="2200"/>
            </a:lvl3pPr>
            <a:lvl4pPr marL="1234377" indent="0">
              <a:buNone/>
              <a:defRPr sz="1800"/>
            </a:lvl4pPr>
            <a:lvl5pPr marL="1645835" indent="0">
              <a:buNone/>
              <a:defRPr sz="1800"/>
            </a:lvl5pPr>
            <a:lvl6pPr marL="2057295" indent="0">
              <a:buNone/>
              <a:defRPr sz="1800"/>
            </a:lvl6pPr>
            <a:lvl7pPr marL="2468754" indent="0">
              <a:buNone/>
              <a:defRPr sz="1800"/>
            </a:lvl7pPr>
            <a:lvl8pPr marL="2880213" indent="0">
              <a:buNone/>
              <a:defRPr sz="1800"/>
            </a:lvl8pPr>
            <a:lvl9pPr marL="3291672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653" y="5367814"/>
            <a:ext cx="5486400" cy="804386"/>
          </a:xfrm>
        </p:spPr>
        <p:txBody>
          <a:bodyPr/>
          <a:lstStyle>
            <a:lvl1pPr marL="0" indent="0">
              <a:buNone/>
              <a:defRPr sz="1300"/>
            </a:lvl1pPr>
            <a:lvl2pPr marL="411459" indent="0">
              <a:buNone/>
              <a:defRPr sz="1100"/>
            </a:lvl2pPr>
            <a:lvl3pPr marL="822918" indent="0">
              <a:buNone/>
              <a:defRPr sz="900"/>
            </a:lvl3pPr>
            <a:lvl4pPr marL="1234377" indent="0">
              <a:buNone/>
              <a:defRPr sz="800"/>
            </a:lvl4pPr>
            <a:lvl5pPr marL="1645835" indent="0">
              <a:buNone/>
              <a:defRPr sz="800"/>
            </a:lvl5pPr>
            <a:lvl6pPr marL="2057295" indent="0">
              <a:buNone/>
              <a:defRPr sz="800"/>
            </a:lvl6pPr>
            <a:lvl7pPr marL="2468754" indent="0">
              <a:buNone/>
              <a:defRPr sz="800"/>
            </a:lvl7pPr>
            <a:lvl8pPr marL="2880213" indent="0">
              <a:buNone/>
              <a:defRPr sz="800"/>
            </a:lvl8pPr>
            <a:lvl9pPr marL="3291672" indent="0">
              <a:buNone/>
              <a:defRPr sz="8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C3A0BE8-6527-E049-BB46-1228311C53DD}" type="slidenum">
              <a:rPr lang="en-US">
                <a:latin typeface="Verdana"/>
              </a:rPr>
              <a:pPr/>
              <a:t>‹nr.›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312742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7F6F23-410D-0040-AAC5-70CB818D718E}" type="slidenum">
              <a:rPr lang="en-US">
                <a:latin typeface="Verdana"/>
              </a:rPr>
              <a:pPr/>
              <a:t>‹nr.›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05039375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9409" y="228600"/>
            <a:ext cx="2117408" cy="6160770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7186" y="228600"/>
            <a:ext cx="6215063" cy="6160770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AE50115-8024-FE4E-94AD-BF9D4DF8EC18}" type="slidenum">
              <a:rPr lang="en-US">
                <a:latin typeface="Verdana"/>
              </a:rPr>
              <a:pPr/>
              <a:t>‹nr.›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40880395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387E-7EA4-4E55-82A5-18073730D0DD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33580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387E-7EA4-4E55-82A5-18073730D0DD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811886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387E-7EA4-4E55-82A5-18073730D0DD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47569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387E-7EA4-4E55-82A5-18073730D0DD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41935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387E-7EA4-4E55-82A5-18073730D0DD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124567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387E-7EA4-4E55-82A5-18073730D0DD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3797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045" indent="0">
              <a:buNone/>
              <a:defRPr sz="1200"/>
            </a:lvl2pPr>
            <a:lvl3pPr marL="914088" indent="0">
              <a:buNone/>
              <a:defRPr sz="1000"/>
            </a:lvl3pPr>
            <a:lvl4pPr marL="1371134" indent="0">
              <a:buNone/>
              <a:defRPr sz="900"/>
            </a:lvl4pPr>
            <a:lvl5pPr marL="1828178" indent="0">
              <a:buNone/>
              <a:defRPr sz="900"/>
            </a:lvl5pPr>
            <a:lvl6pPr marL="2285223" indent="0">
              <a:buNone/>
              <a:defRPr sz="900"/>
            </a:lvl6pPr>
            <a:lvl7pPr marL="2742268" indent="0">
              <a:buNone/>
              <a:defRPr sz="900"/>
            </a:lvl7pPr>
            <a:lvl8pPr marL="3199312" indent="0">
              <a:buNone/>
              <a:defRPr sz="900"/>
            </a:lvl8pPr>
            <a:lvl9pPr marL="3656358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2571273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387E-7EA4-4E55-82A5-18073730D0DD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807236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387E-7EA4-4E55-82A5-18073730D0DD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341481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387E-7EA4-4E55-82A5-18073730D0DD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44221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387E-7EA4-4E55-82A5-18073730D0DD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692383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387E-7EA4-4E55-82A5-18073730D0DD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62902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81375030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4687159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2154854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5396341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1384712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045" indent="0">
              <a:buNone/>
              <a:defRPr sz="2800"/>
            </a:lvl2pPr>
            <a:lvl3pPr marL="914088" indent="0">
              <a:buNone/>
              <a:defRPr sz="2400"/>
            </a:lvl3pPr>
            <a:lvl4pPr marL="1371134" indent="0">
              <a:buNone/>
              <a:defRPr sz="2000"/>
            </a:lvl4pPr>
            <a:lvl5pPr marL="1828178" indent="0">
              <a:buNone/>
              <a:defRPr sz="2000"/>
            </a:lvl5pPr>
            <a:lvl6pPr marL="2285223" indent="0">
              <a:buNone/>
              <a:defRPr sz="2000"/>
            </a:lvl6pPr>
            <a:lvl7pPr marL="2742268" indent="0">
              <a:buNone/>
              <a:defRPr sz="2000"/>
            </a:lvl7pPr>
            <a:lvl8pPr marL="3199312" indent="0">
              <a:buNone/>
              <a:defRPr sz="2000"/>
            </a:lvl8pPr>
            <a:lvl9pPr marL="3656358" indent="0">
              <a:buNone/>
              <a:defRPr sz="2000"/>
            </a:lvl9pPr>
          </a:lstStyle>
          <a:p>
            <a:pPr lvl="0"/>
            <a:r>
              <a:rPr lang="de-DE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045" indent="0">
              <a:buNone/>
              <a:defRPr sz="1200"/>
            </a:lvl2pPr>
            <a:lvl3pPr marL="914088" indent="0">
              <a:buNone/>
              <a:defRPr sz="1000"/>
            </a:lvl3pPr>
            <a:lvl4pPr marL="1371134" indent="0">
              <a:buNone/>
              <a:defRPr sz="900"/>
            </a:lvl4pPr>
            <a:lvl5pPr marL="1828178" indent="0">
              <a:buNone/>
              <a:defRPr sz="900"/>
            </a:lvl5pPr>
            <a:lvl6pPr marL="2285223" indent="0">
              <a:buNone/>
              <a:defRPr sz="900"/>
            </a:lvl6pPr>
            <a:lvl7pPr marL="2742268" indent="0">
              <a:buNone/>
              <a:defRPr sz="900"/>
            </a:lvl7pPr>
            <a:lvl8pPr marL="3199312" indent="0">
              <a:buNone/>
              <a:defRPr sz="900"/>
            </a:lvl8pPr>
            <a:lvl9pPr marL="3656358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1320404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673554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00713806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68128631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4569206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8094414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2692637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52"/>
            <a:ext cx="6400354" cy="1752451"/>
          </a:xfrm>
          <a:prstGeom prst="rect">
            <a:avLst/>
          </a:prstGeom>
        </p:spPr>
        <p:txBody>
          <a:bodyPr vert="horz" lIns="64274" tIns="32137" rIns="64274" bIns="32137"/>
          <a:lstStyle>
            <a:lvl1pPr marL="0" indent="0" algn="ctr">
              <a:buNone/>
              <a:defRPr/>
            </a:lvl1pPr>
            <a:lvl2pPr marL="321374" indent="0" algn="ctr">
              <a:buNone/>
              <a:defRPr/>
            </a:lvl2pPr>
            <a:lvl3pPr marL="642750" indent="0" algn="ctr">
              <a:buNone/>
              <a:defRPr/>
            </a:lvl3pPr>
            <a:lvl4pPr marL="964124" indent="0" algn="ctr">
              <a:buNone/>
              <a:defRPr/>
            </a:lvl4pPr>
            <a:lvl5pPr marL="1285500" indent="0" algn="ctr">
              <a:buNone/>
              <a:defRPr/>
            </a:lvl5pPr>
            <a:lvl6pPr marL="1606877" indent="0" algn="ctr">
              <a:buNone/>
              <a:defRPr/>
            </a:lvl6pPr>
            <a:lvl7pPr marL="1928250" indent="0" algn="ctr">
              <a:buNone/>
              <a:defRPr/>
            </a:lvl7pPr>
            <a:lvl8pPr marL="2249626" indent="0" algn="ctr">
              <a:buNone/>
              <a:defRPr/>
            </a:lvl8pPr>
            <a:lvl9pPr marL="2571001" indent="0" algn="ctr">
              <a:buNone/>
              <a:defRPr/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036806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52"/>
            <a:ext cx="8228707" cy="4525119"/>
          </a:xfrm>
          <a:prstGeom prst="rect">
            <a:avLst/>
          </a:prstGeom>
        </p:spPr>
        <p:txBody>
          <a:bodyPr vert="horz" lIns="64274" tIns="32137" rIns="64274" bIns="32137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3267941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74" tIns="32137" rIns="64274" bIns="32137" anchor="b"/>
          <a:lstStyle>
            <a:lvl1pPr marL="0" indent="0">
              <a:buNone/>
              <a:defRPr sz="1400"/>
            </a:lvl1pPr>
            <a:lvl2pPr marL="321374" indent="0">
              <a:buNone/>
              <a:defRPr sz="1300"/>
            </a:lvl2pPr>
            <a:lvl3pPr marL="642750" indent="0">
              <a:buNone/>
              <a:defRPr sz="1100"/>
            </a:lvl3pPr>
            <a:lvl4pPr marL="964124" indent="0">
              <a:buNone/>
              <a:defRPr sz="1000"/>
            </a:lvl4pPr>
            <a:lvl5pPr marL="1285500" indent="0">
              <a:buNone/>
              <a:defRPr sz="1000"/>
            </a:lvl5pPr>
            <a:lvl6pPr marL="1606877" indent="0">
              <a:buNone/>
              <a:defRPr sz="1000"/>
            </a:lvl6pPr>
            <a:lvl7pPr marL="1928250" indent="0">
              <a:buNone/>
              <a:defRPr sz="1000"/>
            </a:lvl7pPr>
            <a:lvl8pPr marL="2249626" indent="0">
              <a:buNone/>
              <a:defRPr sz="1000"/>
            </a:lvl8pPr>
            <a:lvl9pPr marL="2571001" indent="0">
              <a:buNone/>
              <a:defRPr sz="10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19478791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52"/>
            <a:ext cx="4060775" cy="4525119"/>
          </a:xfrm>
          <a:prstGeom prst="rect">
            <a:avLst/>
          </a:prstGeom>
        </p:spPr>
        <p:txBody>
          <a:bodyPr vert="horz" lIns="64274" tIns="32137" rIns="64274" bIns="32137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52"/>
            <a:ext cx="4060775" cy="4525119"/>
          </a:xfrm>
          <a:prstGeom prst="rect">
            <a:avLst/>
          </a:prstGeom>
        </p:spPr>
        <p:txBody>
          <a:bodyPr vert="horz" lIns="64274" tIns="32137" rIns="64274" bIns="32137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734516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9.xml"/><Relationship Id="rId22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1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2.xml"/><Relationship Id="rId12" Type="http://schemas.openxmlformats.org/officeDocument/2006/relationships/theme" Target="../theme/theme4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3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9.xml"/><Relationship Id="rId8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4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5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6.xml"/><Relationship Id="rId12" Type="http://schemas.openxmlformats.org/officeDocument/2006/relationships/theme" Target="../theme/theme8.xml"/><Relationship Id="rId13" Type="http://schemas.openxmlformats.org/officeDocument/2006/relationships/image" Target="../media/image6.jpeg"/><Relationship Id="rId1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7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4002" r:id="rId18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045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088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134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178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1226" indent="-341226" algn="l" rtl="0" eaLnBrk="1" fontAlgn="base" hangingPunct="1">
        <a:spcBef>
          <a:spcPct val="20000"/>
        </a:spcBef>
        <a:spcAft>
          <a:spcPct val="0"/>
        </a:spcAft>
        <a:buClr>
          <a:srgbClr val="C11010"/>
        </a:buClr>
        <a:buFont typeface="Wingdings" charset="0"/>
        <a:buChar char="n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173" indent="-284092" algn="l" rtl="0" eaLnBrk="1" fontAlgn="base" hangingPunct="1">
        <a:spcBef>
          <a:spcPct val="20000"/>
        </a:spcBef>
        <a:spcAft>
          <a:spcPct val="0"/>
        </a:spcAft>
        <a:buClr>
          <a:srgbClr val="C11010"/>
        </a:buClr>
        <a:buFont typeface="Wingdings" charset="0"/>
        <a:buChar char="l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1123" indent="-226954" algn="l" rtl="0" eaLnBrk="1" fontAlgn="base" hangingPunct="1">
        <a:spcBef>
          <a:spcPct val="20000"/>
        </a:spcBef>
        <a:spcAft>
          <a:spcPct val="0"/>
        </a:spcAft>
        <a:buClr>
          <a:srgbClr val="C11010"/>
        </a:buClr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598204" indent="-226954" algn="l" rtl="0" eaLnBrk="1" fontAlgn="base" hangingPunct="1">
        <a:spcBef>
          <a:spcPct val="20000"/>
        </a:spcBef>
        <a:spcAft>
          <a:spcPct val="0"/>
        </a:spcAft>
        <a:buClr>
          <a:srgbClr val="C11010"/>
        </a:buClr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5288" indent="-226954" algn="l" rtl="0" eaLnBrk="1" fontAlgn="base" hangingPunct="1">
        <a:spcBef>
          <a:spcPct val="20000"/>
        </a:spcBef>
        <a:spcAft>
          <a:spcPct val="0"/>
        </a:spcAft>
        <a:buClr>
          <a:srgbClr val="C11010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3746" indent="-228522" algn="l" rtl="0" eaLnBrk="1" fontAlgn="base" hangingPunct="1">
        <a:spcBef>
          <a:spcPct val="20000"/>
        </a:spcBef>
        <a:spcAft>
          <a:spcPct val="0"/>
        </a:spcAft>
        <a:buClr>
          <a:srgbClr val="0E00C4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0790" indent="-228522" algn="l" rtl="0" eaLnBrk="1" fontAlgn="base" hangingPunct="1">
        <a:spcBef>
          <a:spcPct val="20000"/>
        </a:spcBef>
        <a:spcAft>
          <a:spcPct val="0"/>
        </a:spcAft>
        <a:buClr>
          <a:srgbClr val="0E00C4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7835" indent="-228522" algn="l" rtl="0" eaLnBrk="1" fontAlgn="base" hangingPunct="1">
        <a:spcBef>
          <a:spcPct val="20000"/>
        </a:spcBef>
        <a:spcAft>
          <a:spcPct val="0"/>
        </a:spcAft>
        <a:buClr>
          <a:srgbClr val="0E00C4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4879" indent="-228522" algn="l" rtl="0" eaLnBrk="1" fontAlgn="base" hangingPunct="1">
        <a:spcBef>
          <a:spcPct val="20000"/>
        </a:spcBef>
        <a:spcAft>
          <a:spcPct val="0"/>
        </a:spcAft>
        <a:buClr>
          <a:srgbClr val="0E00C4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5" algn="l" defTabSz="914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8" algn="l" defTabSz="914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4" algn="l" defTabSz="914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8" algn="l" defTabSz="914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23" algn="l" defTabSz="914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68" algn="l" defTabSz="914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12" algn="l" defTabSz="914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58" algn="l" defTabSz="914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88913"/>
            <a:ext cx="81930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16" tIns="45709" rIns="91416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773238"/>
            <a:ext cx="822960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 flipV="1">
            <a:off x="395288" y="1412875"/>
            <a:ext cx="8424862" cy="0"/>
          </a:xfrm>
          <a:prstGeom prst="line">
            <a:avLst/>
          </a:prstGeom>
          <a:noFill/>
          <a:ln w="38100">
            <a:solidFill>
              <a:srgbClr val="0E00C4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16" tIns="45709" rIns="91416" bIns="45709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82" r:id="rId18"/>
    <p:sldLayoutId id="2147483778" r:id="rId19"/>
    <p:sldLayoutId id="2147483779" r:id="rId20"/>
    <p:sldLayoutId id="2147483783" r:id="rId21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rgbClr val="0E00C4"/>
        </a:buClr>
        <a:buFont typeface="Wingdings" charset="0"/>
        <a:buChar char="n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760" indent="-285677" algn="l" rtl="0" eaLnBrk="0" fontAlgn="base" hangingPunct="0">
        <a:spcBef>
          <a:spcPct val="20000"/>
        </a:spcBef>
        <a:spcAft>
          <a:spcPct val="0"/>
        </a:spcAft>
        <a:buClr>
          <a:srgbClr val="0E00C4"/>
        </a:buClr>
        <a:buFont typeface="Wingdings" charset="0"/>
        <a:buChar char="l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2706" indent="-228541" algn="l" rtl="0" eaLnBrk="0" fontAlgn="base" hangingPunct="0">
        <a:spcBef>
          <a:spcPct val="20000"/>
        </a:spcBef>
        <a:spcAft>
          <a:spcPct val="0"/>
        </a:spcAft>
        <a:buClr>
          <a:srgbClr val="0E00C4"/>
        </a:buClr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599790" indent="-228541" algn="l" rtl="0" eaLnBrk="0" fontAlgn="base" hangingPunct="0">
        <a:spcBef>
          <a:spcPct val="20000"/>
        </a:spcBef>
        <a:spcAft>
          <a:spcPct val="0"/>
        </a:spcAft>
        <a:buClr>
          <a:srgbClr val="0E00C4"/>
        </a:buClr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6875" indent="-228541" algn="l" rtl="0" eaLnBrk="0" fontAlgn="base" hangingPunct="0">
        <a:spcBef>
          <a:spcPct val="20000"/>
        </a:spcBef>
        <a:spcAft>
          <a:spcPct val="0"/>
        </a:spcAft>
        <a:buClr>
          <a:srgbClr val="0E00C4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3959" indent="-228541" algn="l" rtl="0" fontAlgn="base">
        <a:spcBef>
          <a:spcPct val="20000"/>
        </a:spcBef>
        <a:spcAft>
          <a:spcPct val="0"/>
        </a:spcAft>
        <a:buClr>
          <a:srgbClr val="0E00C4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040" indent="-228541" algn="l" rtl="0" fontAlgn="base">
        <a:spcBef>
          <a:spcPct val="20000"/>
        </a:spcBef>
        <a:spcAft>
          <a:spcPct val="0"/>
        </a:spcAft>
        <a:buClr>
          <a:srgbClr val="0E00C4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124" indent="-228541" algn="l" rtl="0" fontAlgn="base">
        <a:spcBef>
          <a:spcPct val="20000"/>
        </a:spcBef>
        <a:spcAft>
          <a:spcPct val="0"/>
        </a:spcAft>
        <a:buClr>
          <a:srgbClr val="0E00C4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5205" indent="-228541" algn="l" rtl="0" fontAlgn="base">
        <a:spcBef>
          <a:spcPct val="20000"/>
        </a:spcBef>
        <a:spcAft>
          <a:spcPct val="0"/>
        </a:spcAft>
        <a:buClr>
          <a:srgbClr val="0E00C4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69" y="892969"/>
            <a:ext cx="7366992" cy="50809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25747" tIns="25747" rIns="25747" bIns="2574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23507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308972" algn="ctr" rtl="0" fontAlgn="base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17944" algn="ctr" rtl="0" fontAlgn="base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26916" algn="ctr" rtl="0" fontAlgn="base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35892" algn="ctr" rtl="0" fontAlgn="base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446294" indent="-300390" algn="l" rtl="0" eaLnBrk="0" fontAlgn="base" hangingPunct="0">
        <a:spcBef>
          <a:spcPts val="3177"/>
        </a:spcBef>
        <a:spcAft>
          <a:spcPct val="0"/>
        </a:spcAft>
        <a:buSzPct val="171000"/>
        <a:buFont typeface="Gill Sans" charset="0"/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678023" indent="-300390" algn="l" rtl="0" eaLnBrk="0" fontAlgn="base" hangingPunct="0">
        <a:spcBef>
          <a:spcPts val="3177"/>
        </a:spcBef>
        <a:spcAft>
          <a:spcPct val="0"/>
        </a:spcAft>
        <a:buSzPct val="171000"/>
        <a:buFont typeface="Gill Sans" charset="0"/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909754" indent="-300390" algn="l" rtl="0" eaLnBrk="0" fontAlgn="base" hangingPunct="0">
        <a:spcBef>
          <a:spcPts val="3177"/>
        </a:spcBef>
        <a:spcAft>
          <a:spcPct val="0"/>
        </a:spcAft>
        <a:buSzPct val="171000"/>
        <a:buFont typeface="Gill Sans" charset="0"/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50065" indent="-300390" algn="l" rtl="0" eaLnBrk="0" fontAlgn="base" hangingPunct="0">
        <a:spcBef>
          <a:spcPts val="3177"/>
        </a:spcBef>
        <a:spcAft>
          <a:spcPct val="0"/>
        </a:spcAft>
        <a:buSzPct val="171000"/>
        <a:buFont typeface="Gill Sans" charset="0"/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381794" indent="-300390" algn="l" rtl="0" eaLnBrk="0" fontAlgn="base" hangingPunct="0">
        <a:spcBef>
          <a:spcPts val="3177"/>
        </a:spcBef>
        <a:spcAft>
          <a:spcPct val="0"/>
        </a:spcAft>
        <a:buSzPct val="171000"/>
        <a:buFont typeface="Gill Sans" charset="0"/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690766" indent="-300390" algn="l" rtl="0" fontAlgn="base">
        <a:spcBef>
          <a:spcPts val="3177"/>
        </a:spcBef>
        <a:spcAft>
          <a:spcPct val="0"/>
        </a:spcAft>
        <a:buSzPct val="171000"/>
        <a:buFont typeface="Gill Sans" charset="0"/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999739" indent="-300390" algn="l" rtl="0" fontAlgn="base">
        <a:spcBef>
          <a:spcPts val="3177"/>
        </a:spcBef>
        <a:spcAft>
          <a:spcPct val="0"/>
        </a:spcAft>
        <a:buSzPct val="171000"/>
        <a:buFont typeface="Gill Sans" charset="0"/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308714" indent="-300390" algn="l" rtl="0" fontAlgn="base">
        <a:spcBef>
          <a:spcPts val="3177"/>
        </a:spcBef>
        <a:spcAft>
          <a:spcPct val="0"/>
        </a:spcAft>
        <a:buSzPct val="171000"/>
        <a:buFont typeface="Gill Sans" charset="0"/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2617683" indent="-300390" algn="l" rtl="0" fontAlgn="base">
        <a:spcBef>
          <a:spcPts val="3177"/>
        </a:spcBef>
        <a:spcAft>
          <a:spcPct val="0"/>
        </a:spcAft>
        <a:buSzPct val="171000"/>
        <a:buFont typeface="Gill Sans" charset="0"/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0897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308972" algn="l" defTabSz="30897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617944" algn="l" defTabSz="30897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26916" algn="l" defTabSz="30897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35892" algn="l" defTabSz="30897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544862" algn="l" defTabSz="30897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853836" algn="l" defTabSz="30897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162808" algn="l" defTabSz="30897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471780" algn="l" defTabSz="30897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79613" y="260351"/>
            <a:ext cx="4897437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1" y="1557338"/>
            <a:ext cx="8569325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sp>
        <p:nvSpPr>
          <p:cNvPr id="1028" name="Line 4"/>
          <p:cNvSpPr>
            <a:spLocks noChangeShapeType="1"/>
          </p:cNvSpPr>
          <p:nvPr userDrawn="1"/>
        </p:nvSpPr>
        <p:spPr bwMode="auto">
          <a:xfrm flipV="1">
            <a:off x="395288" y="1412875"/>
            <a:ext cx="8424862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defTabSz="914353"/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Text Box 10"/>
          <p:cNvSpPr txBox="1">
            <a:spLocks noChangeArrowheads="1"/>
          </p:cNvSpPr>
          <p:nvPr userDrawn="1"/>
        </p:nvSpPr>
        <p:spPr bwMode="auto">
          <a:xfrm>
            <a:off x="8424863" y="6580189"/>
            <a:ext cx="755650" cy="3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353" eaLnBrk="1" hangingPunct="1">
              <a:spcBef>
                <a:spcPct val="50000"/>
              </a:spcBef>
            </a:pPr>
            <a:fld id="{6515C4A1-65E4-AC43-BB7F-8A16F8A44747}" type="slidenum">
              <a:rPr lang="nl-NL" sz="1400">
                <a:solidFill>
                  <a:srgbClr val="000000"/>
                </a:solidFill>
                <a:cs typeface="+mn-cs"/>
              </a:rPr>
              <a:pPr algn="r" defTabSz="914353" eaLnBrk="1" hangingPunct="1">
                <a:spcBef>
                  <a:spcPct val="50000"/>
                </a:spcBef>
              </a:pPr>
              <a:t>‹nr.›</a:t>
            </a:fld>
            <a:endParaRPr lang="nl-NL" sz="140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030" name="Picture 1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4476"/>
            <a:ext cx="9525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31" name="Grafik 1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60350"/>
            <a:ext cx="21209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3674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l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l"/>
        <a:defRPr>
          <a:solidFill>
            <a:schemeClr val="tx1"/>
          </a:solidFill>
          <a:latin typeface="+mn-lt"/>
          <a:ea typeface="ＭＳ Ｐゴシック" charset="0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27197" y="228600"/>
            <a:ext cx="6126480" cy="56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0" tIns="0" rIns="17999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Verdana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7185" y="1028700"/>
            <a:ext cx="8469630" cy="5360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Verdana" charset="0"/>
              </a:rPr>
              <a:t>Click to edit Master text styles</a:t>
            </a:r>
          </a:p>
          <a:p>
            <a:pPr lvl="1"/>
            <a:r>
              <a:rPr lang="en-US">
                <a:sym typeface="Verdana" charset="0"/>
              </a:rPr>
              <a:t>Second level</a:t>
            </a:r>
          </a:p>
          <a:p>
            <a:pPr lvl="2"/>
            <a:r>
              <a:rPr lang="en-US">
                <a:sym typeface="Verdana" charset="0"/>
              </a:rPr>
              <a:t>Third level</a:t>
            </a:r>
          </a:p>
          <a:p>
            <a:pPr lvl="3"/>
            <a:r>
              <a:rPr lang="en-US">
                <a:sym typeface="Verdana" charset="0"/>
              </a:rPr>
              <a:t>Fourth level</a:t>
            </a:r>
          </a:p>
          <a:p>
            <a:pPr lvl="4"/>
            <a:r>
              <a:rPr lang="en-US">
                <a:sym typeface="Verdana" charset="0"/>
              </a:rPr>
              <a:t>Fifth level</a:t>
            </a:r>
          </a:p>
        </p:txBody>
      </p:sp>
      <p:sp>
        <p:nvSpPr>
          <p:cNvPr id="20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38223" y="6583680"/>
            <a:ext cx="155734" cy="137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82292" tIns="41146" rIns="82292" bIns="41146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latin typeface="+mn-lt"/>
                <a:ea typeface="ＭＳ Ｐゴシック" charset="0"/>
                <a:cs typeface="Verdana" charset="0"/>
                <a:sym typeface="Verdana" charset="0"/>
              </a:defRPr>
            </a:lvl1pPr>
            <a:lvl2pPr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353"/>
            <a:fld id="{F1FCF67F-3DAC-2A4B-94D3-CC7A3F72B521}" type="slidenum">
              <a:rPr lang="en-US" smtClean="0">
                <a:latin typeface="Verdana"/>
              </a:rPr>
              <a:pPr defTabSz="914353"/>
              <a:t>‹nr.›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83209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300">
          <a:solidFill>
            <a:srgbClr val="10207C"/>
          </a:solidFill>
          <a:latin typeface="+mj-lt"/>
          <a:ea typeface="+mj-ea"/>
          <a:cs typeface="+mj-cs"/>
          <a:sym typeface="Verdana" charset="0"/>
        </a:defRPr>
      </a:lvl1pPr>
      <a:lvl2pPr algn="l" rtl="0" fontAlgn="base">
        <a:spcBef>
          <a:spcPct val="0"/>
        </a:spcBef>
        <a:spcAft>
          <a:spcPct val="0"/>
        </a:spcAft>
        <a:defRPr sz="2300">
          <a:solidFill>
            <a:srgbClr val="10207C"/>
          </a:solidFill>
          <a:latin typeface="Verdana" charset="0"/>
          <a:ea typeface="ヒラギノ角ゴ ProN W3" charset="0"/>
          <a:cs typeface="ヒラギノ角ゴ ProN W3" charset="0"/>
          <a:sym typeface="Verdana" charset="0"/>
        </a:defRPr>
      </a:lvl2pPr>
      <a:lvl3pPr algn="l" rtl="0" fontAlgn="base">
        <a:spcBef>
          <a:spcPct val="0"/>
        </a:spcBef>
        <a:spcAft>
          <a:spcPct val="0"/>
        </a:spcAft>
        <a:defRPr sz="2300">
          <a:solidFill>
            <a:srgbClr val="10207C"/>
          </a:solidFill>
          <a:latin typeface="Verdana" charset="0"/>
          <a:ea typeface="ヒラギノ角ゴ ProN W3" charset="0"/>
          <a:cs typeface="ヒラギノ角ゴ ProN W3" charset="0"/>
          <a:sym typeface="Verdana" charset="0"/>
        </a:defRPr>
      </a:lvl3pPr>
      <a:lvl4pPr algn="l" rtl="0" fontAlgn="base">
        <a:spcBef>
          <a:spcPct val="0"/>
        </a:spcBef>
        <a:spcAft>
          <a:spcPct val="0"/>
        </a:spcAft>
        <a:defRPr sz="2300">
          <a:solidFill>
            <a:srgbClr val="10207C"/>
          </a:solidFill>
          <a:latin typeface="Verdana" charset="0"/>
          <a:ea typeface="ヒラギノ角ゴ ProN W3" charset="0"/>
          <a:cs typeface="ヒラギノ角ゴ ProN W3" charset="0"/>
          <a:sym typeface="Verdana" charset="0"/>
        </a:defRPr>
      </a:lvl4pPr>
      <a:lvl5pPr algn="l" rtl="0" fontAlgn="base">
        <a:spcBef>
          <a:spcPct val="0"/>
        </a:spcBef>
        <a:spcAft>
          <a:spcPct val="0"/>
        </a:spcAft>
        <a:defRPr sz="2300">
          <a:solidFill>
            <a:srgbClr val="10207C"/>
          </a:solidFill>
          <a:latin typeface="Verdana" charset="0"/>
          <a:ea typeface="ヒラギノ角ゴ ProN W3" charset="0"/>
          <a:cs typeface="ヒラギノ角ゴ ProN W3" charset="0"/>
          <a:sym typeface="Verdana" charset="0"/>
        </a:defRPr>
      </a:lvl5pPr>
      <a:lvl6pPr marL="411459" algn="l" rtl="0" fontAlgn="base">
        <a:spcBef>
          <a:spcPct val="0"/>
        </a:spcBef>
        <a:spcAft>
          <a:spcPct val="0"/>
        </a:spcAft>
        <a:defRPr sz="2300">
          <a:solidFill>
            <a:srgbClr val="10207C"/>
          </a:solidFill>
          <a:latin typeface="Verdana" charset="0"/>
          <a:ea typeface="ヒラギノ角ゴ ProN W3" charset="0"/>
          <a:cs typeface="ヒラギノ角ゴ ProN W3" charset="0"/>
          <a:sym typeface="Verdana" charset="0"/>
        </a:defRPr>
      </a:lvl6pPr>
      <a:lvl7pPr marL="822918" algn="l" rtl="0" fontAlgn="base">
        <a:spcBef>
          <a:spcPct val="0"/>
        </a:spcBef>
        <a:spcAft>
          <a:spcPct val="0"/>
        </a:spcAft>
        <a:defRPr sz="2300">
          <a:solidFill>
            <a:srgbClr val="10207C"/>
          </a:solidFill>
          <a:latin typeface="Verdana" charset="0"/>
          <a:ea typeface="ヒラギノ角ゴ ProN W3" charset="0"/>
          <a:cs typeface="ヒラギノ角ゴ ProN W3" charset="0"/>
          <a:sym typeface="Verdana" charset="0"/>
        </a:defRPr>
      </a:lvl7pPr>
      <a:lvl8pPr marL="1234377" algn="l" rtl="0" fontAlgn="base">
        <a:spcBef>
          <a:spcPct val="0"/>
        </a:spcBef>
        <a:spcAft>
          <a:spcPct val="0"/>
        </a:spcAft>
        <a:defRPr sz="2300">
          <a:solidFill>
            <a:srgbClr val="10207C"/>
          </a:solidFill>
          <a:latin typeface="Verdana" charset="0"/>
          <a:ea typeface="ヒラギノ角ゴ ProN W3" charset="0"/>
          <a:cs typeface="ヒラギノ角ゴ ProN W3" charset="0"/>
          <a:sym typeface="Verdana" charset="0"/>
        </a:defRPr>
      </a:lvl8pPr>
      <a:lvl9pPr marL="1645835" algn="l" rtl="0" fontAlgn="base">
        <a:spcBef>
          <a:spcPct val="0"/>
        </a:spcBef>
        <a:spcAft>
          <a:spcPct val="0"/>
        </a:spcAft>
        <a:defRPr sz="2300">
          <a:solidFill>
            <a:srgbClr val="10207C"/>
          </a:solidFill>
          <a:latin typeface="Verdana" charset="0"/>
          <a:ea typeface="ヒラギノ角ゴ ProN W3" charset="0"/>
          <a:cs typeface="ヒラギノ角ゴ ProN W3" charset="0"/>
          <a:sym typeface="Verdana" charset="0"/>
        </a:defRPr>
      </a:lvl9pPr>
    </p:titleStyle>
    <p:bodyStyle>
      <a:lvl1pPr marL="288593" indent="-288593" algn="l" rtl="0" fontAlgn="base">
        <a:lnSpc>
          <a:spcPct val="120000"/>
        </a:lnSpc>
        <a:spcBef>
          <a:spcPts val="720"/>
        </a:spcBef>
        <a:spcAft>
          <a:spcPct val="0"/>
        </a:spcAft>
        <a:buSzPct val="100000"/>
        <a:buFont typeface="Wingdings" charset="0"/>
        <a:buChar char="§"/>
        <a:defRPr sz="1800">
          <a:solidFill>
            <a:srgbClr val="FFFFFF"/>
          </a:solidFill>
          <a:latin typeface="+mn-lt"/>
          <a:ea typeface="+mn-ea"/>
          <a:cs typeface="+mn-cs"/>
          <a:sym typeface="Verdana" charset="0"/>
        </a:defRPr>
      </a:lvl1pPr>
      <a:lvl2pPr marL="804346" indent="-285736" algn="l" rtl="0" fontAlgn="base">
        <a:lnSpc>
          <a:spcPct val="120000"/>
        </a:lnSpc>
        <a:spcBef>
          <a:spcPts val="720"/>
        </a:spcBef>
        <a:spcAft>
          <a:spcPct val="0"/>
        </a:spcAft>
        <a:buSzPct val="100000"/>
        <a:buFont typeface="Wingdings" charset="0"/>
        <a:buChar char="§"/>
        <a:defRPr sz="1800">
          <a:solidFill>
            <a:srgbClr val="FFFFFF"/>
          </a:solidFill>
          <a:latin typeface="+mn-lt"/>
          <a:ea typeface="+mn-ea"/>
          <a:cs typeface="+mn-cs"/>
          <a:sym typeface="Verdana" charset="0"/>
        </a:defRPr>
      </a:lvl2pPr>
      <a:lvl3pPr marL="1314383" indent="-285736" algn="l" rtl="0" fontAlgn="base">
        <a:lnSpc>
          <a:spcPct val="120000"/>
        </a:lnSpc>
        <a:spcBef>
          <a:spcPts val="720"/>
        </a:spcBef>
        <a:spcAft>
          <a:spcPct val="0"/>
        </a:spcAft>
        <a:buSzPct val="100000"/>
        <a:buFont typeface="Wingdings" charset="0"/>
        <a:buChar char="§"/>
        <a:defRPr sz="1800">
          <a:solidFill>
            <a:srgbClr val="FFFFFF"/>
          </a:solidFill>
          <a:latin typeface="+mn-lt"/>
          <a:ea typeface="+mn-ea"/>
          <a:cs typeface="+mn-cs"/>
          <a:sym typeface="Verdana" charset="0"/>
        </a:defRPr>
      </a:lvl3pPr>
      <a:lvl4pPr marL="1828706" indent="-285736" algn="l" rtl="0" fontAlgn="base">
        <a:lnSpc>
          <a:spcPct val="120000"/>
        </a:lnSpc>
        <a:spcBef>
          <a:spcPts val="720"/>
        </a:spcBef>
        <a:spcAft>
          <a:spcPct val="0"/>
        </a:spcAft>
        <a:buSzPct val="100000"/>
        <a:buFont typeface="Wingdings" charset="0"/>
        <a:buChar char="§"/>
        <a:defRPr sz="1800">
          <a:solidFill>
            <a:srgbClr val="FFFFFF"/>
          </a:solidFill>
          <a:latin typeface="+mn-lt"/>
          <a:ea typeface="+mn-ea"/>
          <a:cs typeface="+mn-cs"/>
          <a:sym typeface="Verdana" charset="0"/>
        </a:defRPr>
      </a:lvl4pPr>
      <a:lvl5pPr marL="2340173" indent="-285736" algn="l" rtl="0" fontAlgn="base">
        <a:lnSpc>
          <a:spcPct val="120000"/>
        </a:lnSpc>
        <a:spcBef>
          <a:spcPts val="720"/>
        </a:spcBef>
        <a:spcAft>
          <a:spcPct val="0"/>
        </a:spcAft>
        <a:buSzPct val="100000"/>
        <a:buFont typeface="Wingdings" charset="0"/>
        <a:buChar char="§"/>
        <a:defRPr sz="1800">
          <a:solidFill>
            <a:srgbClr val="FFFFFF"/>
          </a:solidFill>
          <a:latin typeface="+mn-lt"/>
          <a:ea typeface="+mn-ea"/>
          <a:cs typeface="+mn-cs"/>
          <a:sym typeface="Verdana" charset="0"/>
        </a:defRPr>
      </a:lvl5pPr>
      <a:lvl6pPr marL="2751632" indent="-285736" algn="l" rtl="0" fontAlgn="base">
        <a:lnSpc>
          <a:spcPct val="120000"/>
        </a:lnSpc>
        <a:spcBef>
          <a:spcPts val="720"/>
        </a:spcBef>
        <a:spcAft>
          <a:spcPct val="0"/>
        </a:spcAft>
        <a:buSzPct val="100000"/>
        <a:buFont typeface="Wingdings" charset="0"/>
        <a:buChar char="§"/>
        <a:defRPr sz="1800">
          <a:solidFill>
            <a:srgbClr val="FFFFFF"/>
          </a:solidFill>
          <a:latin typeface="+mn-lt"/>
          <a:ea typeface="+mn-ea"/>
          <a:cs typeface="+mn-cs"/>
          <a:sym typeface="Verdana" charset="0"/>
        </a:defRPr>
      </a:lvl6pPr>
      <a:lvl7pPr marL="3163091" indent="-285736" algn="l" rtl="0" fontAlgn="base">
        <a:lnSpc>
          <a:spcPct val="120000"/>
        </a:lnSpc>
        <a:spcBef>
          <a:spcPts val="720"/>
        </a:spcBef>
        <a:spcAft>
          <a:spcPct val="0"/>
        </a:spcAft>
        <a:buSzPct val="100000"/>
        <a:buFont typeface="Wingdings" charset="0"/>
        <a:buChar char="§"/>
        <a:defRPr sz="1800">
          <a:solidFill>
            <a:srgbClr val="FFFFFF"/>
          </a:solidFill>
          <a:latin typeface="+mn-lt"/>
          <a:ea typeface="+mn-ea"/>
          <a:cs typeface="+mn-cs"/>
          <a:sym typeface="Verdana" charset="0"/>
        </a:defRPr>
      </a:lvl7pPr>
      <a:lvl8pPr marL="3574550" indent="-285736" algn="l" rtl="0" fontAlgn="base">
        <a:lnSpc>
          <a:spcPct val="120000"/>
        </a:lnSpc>
        <a:spcBef>
          <a:spcPts val="720"/>
        </a:spcBef>
        <a:spcAft>
          <a:spcPct val="0"/>
        </a:spcAft>
        <a:buSzPct val="100000"/>
        <a:buFont typeface="Wingdings" charset="0"/>
        <a:buChar char="§"/>
        <a:defRPr sz="1800">
          <a:solidFill>
            <a:srgbClr val="FFFFFF"/>
          </a:solidFill>
          <a:latin typeface="+mn-lt"/>
          <a:ea typeface="+mn-ea"/>
          <a:cs typeface="+mn-cs"/>
          <a:sym typeface="Verdana" charset="0"/>
        </a:defRPr>
      </a:lvl8pPr>
      <a:lvl9pPr marL="3986009" indent="-285736" algn="l" rtl="0" fontAlgn="base">
        <a:lnSpc>
          <a:spcPct val="120000"/>
        </a:lnSpc>
        <a:spcBef>
          <a:spcPts val="720"/>
        </a:spcBef>
        <a:spcAft>
          <a:spcPct val="0"/>
        </a:spcAft>
        <a:buSzPct val="100000"/>
        <a:buFont typeface="Wingdings" charset="0"/>
        <a:buChar char="§"/>
        <a:defRPr sz="1800">
          <a:solidFill>
            <a:srgbClr val="FFFFFF"/>
          </a:solidFill>
          <a:latin typeface="+mn-lt"/>
          <a:ea typeface="+mn-ea"/>
          <a:cs typeface="+mn-cs"/>
          <a:sym typeface="Verdana" charset="0"/>
        </a:defRPr>
      </a:lvl9pPr>
    </p:bodyStyle>
    <p:otherStyle>
      <a:defPPr>
        <a:defRPr lang="en-US"/>
      </a:defPPr>
      <a:lvl1pPr marL="0" algn="l" defTabSz="41145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59" algn="l" defTabSz="41145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18" algn="l" defTabSz="41145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377" algn="l" defTabSz="41145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835" algn="l" defTabSz="41145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295" algn="l" defTabSz="41145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754" algn="l" defTabSz="41145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213" algn="l" defTabSz="41145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1672" algn="l" defTabSz="41145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 fontAlgn="auto">
              <a:spcBef>
                <a:spcPts val="0"/>
              </a:spcBef>
              <a:spcAft>
                <a:spcPts val="0"/>
              </a:spcAft>
            </a:pPr>
            <a:fld id="{A9FF387E-7EA4-4E55-82A5-18073730D0DD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53"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7676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hf sldNum="0" hdr="0" ftr="0" dt="0"/>
  <p:txStyles>
    <p:titleStyle>
      <a:lvl1pPr algn="ctr" defTabSz="9143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89977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25056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37584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50112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62640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75168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96625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518082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39540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60997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59024" y="107156"/>
            <a:ext cx="7625953" cy="147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35707" tIns="35707" rIns="35707" bIns="357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7862420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American Typewriter" charset="0"/>
        </a:defRPr>
      </a:lvl1pPr>
      <a:lvl2pPr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2pPr>
      <a:lvl3pPr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3pPr>
      <a:lvl4pPr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4pPr>
      <a:lvl5pPr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5pPr>
      <a:lvl6pPr marL="321374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6pPr>
      <a:lvl7pPr marL="64275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7pPr>
      <a:lvl8pPr marL="964124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8pPr>
      <a:lvl9pPr marL="128550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9pPr>
    </p:titleStyle>
    <p:bodyStyle>
      <a:lvl1pPr marL="634937" indent="-393909" algn="l" rtl="0" fontAlgn="base">
        <a:spcBef>
          <a:spcPts val="2250"/>
        </a:spcBef>
        <a:spcAft>
          <a:spcPct val="0"/>
        </a:spcAft>
        <a:buSzPct val="120000"/>
        <a:buFont typeface="American Typewriter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1004295" indent="-395024" algn="l" rtl="0" fontAlgn="base">
        <a:spcBef>
          <a:spcPts val="2250"/>
        </a:spcBef>
        <a:spcAft>
          <a:spcPct val="0"/>
        </a:spcAft>
        <a:buSzPct val="120000"/>
        <a:buFont typeface="American Typewriter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361379" indent="-395024" algn="l" rtl="0" fontAlgn="base">
        <a:spcBef>
          <a:spcPts val="2250"/>
        </a:spcBef>
        <a:spcAft>
          <a:spcPct val="0"/>
        </a:spcAft>
        <a:buSzPct val="120000"/>
        <a:buFont typeface="American Typewriter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1730738" indent="-395024" algn="l" rtl="0" fontAlgn="base">
        <a:spcBef>
          <a:spcPts val="2250"/>
        </a:spcBef>
        <a:spcAft>
          <a:spcPct val="0"/>
        </a:spcAft>
        <a:buSzPct val="120000"/>
        <a:buFont typeface="American Typewriter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098981" indent="-393909" algn="l" rtl="0" fontAlgn="base">
        <a:spcBef>
          <a:spcPts val="2250"/>
        </a:spcBef>
        <a:spcAft>
          <a:spcPct val="0"/>
        </a:spcAft>
        <a:buSzPct val="120000"/>
        <a:buFont typeface="American Typewriter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2420356" indent="-393909" algn="l" rtl="0" fontAlgn="base">
        <a:spcBef>
          <a:spcPts val="2250"/>
        </a:spcBef>
        <a:spcAft>
          <a:spcPct val="0"/>
        </a:spcAft>
        <a:buSzPct val="120000"/>
        <a:buFont typeface="American Typewriter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2741731" indent="-393909" algn="l" rtl="0" fontAlgn="base">
        <a:spcBef>
          <a:spcPts val="2250"/>
        </a:spcBef>
        <a:spcAft>
          <a:spcPct val="0"/>
        </a:spcAft>
        <a:buSzPct val="120000"/>
        <a:buFont typeface="American Typewriter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3063106" indent="-393909" algn="l" rtl="0" fontAlgn="base">
        <a:spcBef>
          <a:spcPts val="2250"/>
        </a:spcBef>
        <a:spcAft>
          <a:spcPct val="0"/>
        </a:spcAft>
        <a:buSzPct val="120000"/>
        <a:buFont typeface="American Typewriter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3384483" indent="-393909" algn="l" rtl="0" fontAlgn="base">
        <a:spcBef>
          <a:spcPts val="2250"/>
        </a:spcBef>
        <a:spcAft>
          <a:spcPct val="0"/>
        </a:spcAft>
        <a:buSzPct val="120000"/>
        <a:buFont typeface="American Typewriter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74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5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124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50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877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25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626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001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353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353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353">
              <a:defRPr/>
            </a:pPr>
            <a:fld id="{5A292E7C-5884-400F-9761-B46D885B128A}" type="slidenum">
              <a:rPr lang="en-US" smtClean="0">
                <a:solidFill>
                  <a:srgbClr val="000000"/>
                </a:solidFill>
                <a:cs typeface="Arial" charset="0"/>
              </a:rPr>
              <a:pPr defTabSz="914353">
                <a:defRPr/>
              </a:pPr>
              <a:t>‹nr.›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4855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ransition spd="med" advTm="59750"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df"/><Relationship Id="rId4" Type="http://schemas.openxmlformats.org/officeDocument/2006/relationships/image" Target="../media/image131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86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9" Type="http://schemas.openxmlformats.org/officeDocument/2006/relationships/image" Target="../media/image16.jpe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png"/><Relationship Id="rId12" Type="http://schemas.openxmlformats.org/officeDocument/2006/relationships/image" Target="../media/image61.png"/><Relationship Id="rId1" Type="http://schemas.openxmlformats.org/officeDocument/2006/relationships/slideLayout" Target="../slideLayouts/slideLayout10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0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gif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4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df"/><Relationship Id="rId3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 bwMode="auto">
          <a:xfrm>
            <a:off x="686470" y="1506492"/>
            <a:ext cx="7825763" cy="46620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60876" rIns="90000" bIns="45000" rtlCol="0">
            <a:prstTxWarp prst="textNoShape">
              <a:avLst/>
            </a:prstTxWarp>
            <a:spAutoFit/>
          </a:bodyPr>
          <a:lstStyle/>
          <a:p>
            <a:pPr algn="ctr">
              <a:tabLst>
                <a:tab pos="723900" algn="l"/>
              </a:tabLst>
            </a:pPr>
            <a:r>
              <a:rPr lang="nl-NL" sz="4400" baseline="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LOFAR</a:t>
            </a:r>
          </a:p>
          <a:p>
            <a:pPr algn="ctr">
              <a:tabLst>
                <a:tab pos="723900" algn="l"/>
              </a:tabLst>
            </a:pPr>
            <a:endParaRPr lang="nl-NL" dirty="0" smtClean="0">
              <a:solidFill>
                <a:srgbClr val="000000"/>
              </a:solidFill>
              <a:ea typeface="Arial Unicode MS" pitchFamily="-108" charset="0"/>
              <a:cs typeface="Arial Unicode MS" pitchFamily="-108" charset="0"/>
            </a:endParaRPr>
          </a:p>
          <a:p>
            <a:pPr algn="ctr">
              <a:tabLst>
                <a:tab pos="723900" algn="l"/>
              </a:tabLst>
            </a:pPr>
            <a:endParaRPr lang="nl-NL" baseline="0" dirty="0" smtClean="0">
              <a:solidFill>
                <a:srgbClr val="000000"/>
              </a:solidFill>
              <a:ea typeface="Arial Unicode MS" pitchFamily="-108" charset="0"/>
              <a:cs typeface="Arial Unicode MS" pitchFamily="-108" charset="0"/>
            </a:endParaRPr>
          </a:p>
          <a:p>
            <a:pPr algn="ctr">
              <a:tabLst>
                <a:tab pos="723900" algn="l"/>
              </a:tabLst>
            </a:pPr>
            <a:endParaRPr lang="nl-NL" dirty="0" smtClean="0">
              <a:solidFill>
                <a:srgbClr val="000000"/>
              </a:solidFill>
              <a:ea typeface="Arial Unicode MS" pitchFamily="-108" charset="0"/>
              <a:cs typeface="Arial Unicode MS" pitchFamily="-108" charset="0"/>
            </a:endParaRPr>
          </a:p>
          <a:p>
            <a:pPr algn="ctr">
              <a:tabLst>
                <a:tab pos="723900" algn="l"/>
              </a:tabLst>
            </a:pPr>
            <a:r>
              <a:rPr lang="nl-NL" baseline="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Ger de Bruyn</a:t>
            </a:r>
          </a:p>
          <a:p>
            <a:pPr algn="ctr">
              <a:tabLst>
                <a:tab pos="723900" algn="l"/>
              </a:tabLst>
            </a:pPr>
            <a:endParaRPr lang="nl-NL" dirty="0" smtClean="0">
              <a:solidFill>
                <a:srgbClr val="000000"/>
              </a:solidFill>
              <a:ea typeface="Arial Unicode MS" pitchFamily="-108" charset="0"/>
              <a:cs typeface="Arial Unicode MS" pitchFamily="-108" charset="0"/>
            </a:endParaRPr>
          </a:p>
          <a:p>
            <a:pPr algn="ctr">
              <a:tabLst>
                <a:tab pos="723900" algn="l"/>
              </a:tabLst>
            </a:pPr>
            <a:r>
              <a:rPr lang="nl-NL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ASTRON, </a:t>
            </a:r>
            <a:r>
              <a:rPr lang="nl-NL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Dwingeloo</a:t>
            </a:r>
            <a:r>
              <a:rPr lang="nl-NL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  &amp;  Kapteyn </a:t>
            </a:r>
            <a:r>
              <a:rPr lang="nl-NL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Institute</a:t>
            </a:r>
            <a:r>
              <a:rPr lang="nl-NL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, Groningen</a:t>
            </a:r>
          </a:p>
          <a:p>
            <a:pPr algn="ctr">
              <a:tabLst>
                <a:tab pos="723900" algn="l"/>
              </a:tabLst>
            </a:pPr>
            <a:endParaRPr lang="nl-NL" dirty="0" smtClean="0">
              <a:solidFill>
                <a:srgbClr val="000000"/>
              </a:solidFill>
              <a:ea typeface="Arial Unicode MS" pitchFamily="-108" charset="0"/>
              <a:cs typeface="Arial Unicode MS" pitchFamily="-108" charset="0"/>
            </a:endParaRPr>
          </a:p>
          <a:p>
            <a:pPr algn="ctr">
              <a:tabLst>
                <a:tab pos="723900" algn="l"/>
              </a:tabLst>
            </a:pPr>
            <a:endParaRPr lang="nl-NL" baseline="0" dirty="0" smtClean="0">
              <a:solidFill>
                <a:srgbClr val="000000"/>
              </a:solidFill>
              <a:ea typeface="Arial Unicode MS" pitchFamily="-108" charset="0"/>
              <a:cs typeface="Arial Unicode MS" pitchFamily="-108" charset="0"/>
            </a:endParaRPr>
          </a:p>
          <a:p>
            <a:pPr algn="ctr">
              <a:tabLst>
                <a:tab pos="723900" algn="l"/>
              </a:tabLst>
            </a:pPr>
            <a:endParaRPr lang="nl-NL" baseline="0" dirty="0" smtClean="0">
              <a:solidFill>
                <a:srgbClr val="000000"/>
              </a:solidFill>
              <a:ea typeface="Arial Unicode MS" pitchFamily="-108" charset="0"/>
              <a:cs typeface="Arial Unicode MS" pitchFamily="-108" charset="0"/>
            </a:endParaRPr>
          </a:p>
          <a:p>
            <a:pPr algn="ctr">
              <a:tabLst>
                <a:tab pos="723900" algn="l"/>
              </a:tabLst>
            </a:pPr>
            <a:r>
              <a:rPr lang="nl-NL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Thanks</a:t>
            </a:r>
            <a:r>
              <a:rPr lang="nl-NL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to </a:t>
            </a:r>
            <a:r>
              <a:rPr lang="nl-NL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Heino</a:t>
            </a:r>
            <a:r>
              <a:rPr lang="nl-NL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</a:t>
            </a:r>
            <a:r>
              <a:rPr lang="nl-NL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Falcke</a:t>
            </a:r>
            <a:r>
              <a:rPr lang="nl-NL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</a:t>
            </a:r>
            <a:r>
              <a:rPr lang="nl-NL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for</a:t>
            </a:r>
            <a:r>
              <a:rPr lang="nl-NL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the </a:t>
            </a:r>
            <a:r>
              <a:rPr lang="nl-NL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many</a:t>
            </a:r>
            <a:r>
              <a:rPr lang="nl-NL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</a:t>
            </a:r>
            <a:r>
              <a:rPr lang="nl-NL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slides</a:t>
            </a:r>
            <a:r>
              <a:rPr lang="nl-NL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</a:t>
            </a:r>
            <a:r>
              <a:rPr lang="nl-NL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from</a:t>
            </a:r>
            <a:r>
              <a:rPr lang="nl-NL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</a:t>
            </a:r>
            <a:r>
              <a:rPr lang="nl-NL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his</a:t>
            </a:r>
            <a:r>
              <a:rPr lang="nl-NL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</a:t>
            </a:r>
          </a:p>
          <a:p>
            <a:pPr algn="ctr">
              <a:tabLst>
                <a:tab pos="723900" algn="l"/>
              </a:tabLst>
            </a:pPr>
            <a:endParaRPr lang="nl-NL" dirty="0" smtClean="0">
              <a:solidFill>
                <a:srgbClr val="000000"/>
              </a:solidFill>
              <a:ea typeface="Arial Unicode MS" pitchFamily="-108" charset="0"/>
              <a:cs typeface="Arial Unicode MS" pitchFamily="-108" charset="0"/>
            </a:endParaRPr>
          </a:p>
          <a:p>
            <a:pPr algn="ctr">
              <a:tabLst>
                <a:tab pos="723900" algn="l"/>
              </a:tabLst>
            </a:pPr>
            <a:r>
              <a:rPr lang="nl-NL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“</a:t>
            </a:r>
            <a:r>
              <a:rPr lang="nl-NL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Dalfsen</a:t>
            </a:r>
            <a:r>
              <a:rPr lang="nl-NL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Conference </a:t>
            </a:r>
            <a:r>
              <a:rPr lang="nl-NL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Summary</a:t>
            </a:r>
            <a:r>
              <a:rPr lang="nl-NL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” </a:t>
            </a:r>
          </a:p>
          <a:p>
            <a:pPr algn="ctr">
              <a:tabLst>
                <a:tab pos="723900" algn="l"/>
              </a:tabLst>
            </a:pPr>
            <a:endParaRPr lang="nl-NL" baseline="0" dirty="0" smtClean="0">
              <a:solidFill>
                <a:srgbClr val="000000"/>
              </a:solidFill>
              <a:ea typeface="Arial Unicode MS" pitchFamily="-108" charset="0"/>
              <a:cs typeface="Arial Unicode MS" pitchFamily="-108" charset="0"/>
            </a:endParaRPr>
          </a:p>
          <a:p>
            <a:pPr algn="ctr">
              <a:tabLst>
                <a:tab pos="723900" algn="l"/>
              </a:tabLst>
            </a:pPr>
            <a:r>
              <a:rPr lang="nl-NL" baseline="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(14-15</a:t>
            </a:r>
            <a:r>
              <a:rPr lang="nl-NL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September 2011)</a:t>
            </a:r>
            <a:endParaRPr lang="nl-NL" baseline="0" dirty="0">
              <a:solidFill>
                <a:srgbClr val="000000"/>
              </a:solidFill>
              <a:ea typeface="Arial Unicode MS" pitchFamily="-108" charset="0"/>
              <a:cs typeface="Arial Unicode MS" pitchFamily="-108" charset="0"/>
            </a:endParaRPr>
          </a:p>
        </p:txBody>
      </p:sp>
      <p:pic>
        <p:nvPicPr>
          <p:cNvPr id="10" name="Afbeelding 9" descr="ASTRONlogo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88" y="15406"/>
            <a:ext cx="2003657" cy="658145"/>
          </a:xfrm>
          <a:prstGeom prst="rect">
            <a:avLst/>
          </a:prstGeom>
        </p:spPr>
      </p:pic>
      <p:pic>
        <p:nvPicPr>
          <p:cNvPr id="11" name="Afbeelding 10" descr="NWO-logo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795452" y="15406"/>
            <a:ext cx="3254157" cy="658145"/>
          </a:xfrm>
          <a:prstGeom prst="rect">
            <a:avLst/>
          </a:prstGeom>
        </p:spPr>
      </p:pic>
      <p:pic>
        <p:nvPicPr>
          <p:cNvPr id="13" name="Afbeelding 12" descr="Kapteyn-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6741" y="13632"/>
            <a:ext cx="804243" cy="70371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3459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3" name="Picture 3" descr="crab_vlbi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712" y="2565058"/>
            <a:ext cx="4320852" cy="345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4" name="Picture 4" descr="crab_vlbi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42" y="2636491"/>
            <a:ext cx="4320853" cy="33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6" name="Rectangle 2"/>
          <p:cNvSpPr>
            <a:spLocks noChangeArrowheads="1"/>
          </p:cNvSpPr>
          <p:nvPr/>
        </p:nvSpPr>
        <p:spPr bwMode="auto">
          <a:xfrm>
            <a:off x="745046" y="937534"/>
            <a:ext cx="8731002" cy="356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defTabSz="914353"/>
            <a:r>
              <a:rPr lang="en-US" sz="2300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1 Core station, 7 remote stations, 2 international stations</a:t>
            </a:r>
          </a:p>
        </p:txBody>
      </p:sp>
      <p:sp>
        <p:nvSpPr>
          <p:cNvPr id="8" name="Frame 7"/>
          <p:cNvSpPr/>
          <p:nvPr/>
        </p:nvSpPr>
        <p:spPr bwMode="auto">
          <a:xfrm>
            <a:off x="6659318" y="4150077"/>
            <a:ext cx="216545" cy="215429"/>
          </a:xfrm>
          <a:prstGeom prst="frame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/>
          <a:p>
            <a:pPr defTabSz="914353">
              <a:defRPr/>
            </a:pPr>
            <a:endParaRPr lang="en-US" sz="1900" i="1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7513" y="1367920"/>
            <a:ext cx="1546402" cy="379054"/>
          </a:xfrm>
          <a:prstGeom prst="rect">
            <a:avLst/>
          </a:prstGeom>
          <a:noFill/>
        </p:spPr>
        <p:txBody>
          <a:bodyPr wrap="none" lIns="85825" tIns="42912" rIns="85825" bIns="42912" rtlCol="0">
            <a:spAutoFit/>
          </a:bodyPr>
          <a:lstStyle/>
          <a:p>
            <a:pPr defTabSz="914353"/>
            <a:r>
              <a:rPr lang="en-US" sz="1900" i="1" dirty="0">
                <a:solidFill>
                  <a:srgbClr val="FFFFFF"/>
                </a:solidFill>
                <a:ea typeface="Times" charset="0"/>
                <a:cs typeface="Times" charset="0"/>
              </a:rPr>
              <a:t>O. </a:t>
            </a:r>
            <a:r>
              <a:rPr lang="en-US" sz="1900" i="1" dirty="0" err="1">
                <a:solidFill>
                  <a:srgbClr val="FFFFFF"/>
                </a:solidFill>
                <a:ea typeface="Times" charset="0"/>
                <a:cs typeface="Times" charset="0"/>
              </a:rPr>
              <a:t>Wucknitz</a:t>
            </a:r>
            <a:endParaRPr lang="en-US" sz="1900" i="1" dirty="0">
              <a:solidFill>
                <a:srgbClr val="FFFFFF"/>
              </a:solidFill>
              <a:ea typeface="Times" charset="0"/>
              <a:cs typeface="Times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58363" y="42939"/>
            <a:ext cx="8207841" cy="914176"/>
          </a:xfrm>
          <a:prstGeom prst="rect">
            <a:avLst/>
          </a:prstGeom>
        </p:spPr>
        <p:txBody>
          <a:bodyPr lIns="87878" tIns="43939" rIns="87878" bIns="43939">
            <a:normAutofit fontScale="97500"/>
          </a:bodyPr>
          <a:lstStyle/>
          <a:p>
            <a:pPr algn="ctr" defTabSz="858250">
              <a:defRPr/>
            </a:pPr>
            <a:r>
              <a:rPr lang="en-US" sz="3800" kern="0" dirty="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 charset="0"/>
              </a:rPr>
              <a:t>Taurus A with international baselines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8360" y="2156268"/>
            <a:ext cx="4561054" cy="379054"/>
          </a:xfrm>
          <a:prstGeom prst="rect">
            <a:avLst/>
          </a:prstGeom>
          <a:noFill/>
        </p:spPr>
        <p:txBody>
          <a:bodyPr wrap="none" lIns="85825" tIns="42912" rIns="85825" bIns="42912" rtlCol="0">
            <a:spAutoFit/>
          </a:bodyPr>
          <a:lstStyle/>
          <a:p>
            <a:pPr defTabSz="914353"/>
            <a:r>
              <a:rPr lang="en-US" sz="1900" dirty="0">
                <a:solidFill>
                  <a:srgbClr val="FFFFFF"/>
                </a:solidFill>
                <a:ea typeface="Times" charset="0"/>
                <a:cs typeface="Times" charset="0"/>
              </a:rPr>
              <a:t>Detection of central source (Crab pulsar)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57430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48179" y="343371"/>
            <a:ext cx="8498706" cy="1079500"/>
          </a:xfrm>
        </p:spPr>
        <p:txBody>
          <a:bodyPr/>
          <a:lstStyle/>
          <a:p>
            <a:r>
              <a:rPr lang="en-US" sz="2800" dirty="0" smtClean="0"/>
              <a:t>Polarized structure in Fan Region with RM synthesis</a:t>
            </a:r>
            <a:endParaRPr lang="en-US" sz="2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24478" r="-24478"/>
          <a:stretch>
            <a:fillRect/>
          </a:stretch>
        </p:blipFill>
        <p:spPr>
          <a:xfrm>
            <a:off x="457200" y="1185370"/>
            <a:ext cx="8229600" cy="4824412"/>
          </a:xfrm>
        </p:spPr>
      </p:pic>
      <p:sp>
        <p:nvSpPr>
          <p:cNvPr id="8" name="TextBox 7"/>
          <p:cNvSpPr txBox="1"/>
          <p:nvPr/>
        </p:nvSpPr>
        <p:spPr bwMode="auto">
          <a:xfrm>
            <a:off x="7318299" y="1112334"/>
            <a:ext cx="1471404" cy="6609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9995" tIns="60873" rIns="89995" bIns="44998" rtlCol="0">
            <a:prstTxWarp prst="textNoShape">
              <a:avLst/>
            </a:prstTxWarp>
            <a:spAutoFit/>
          </a:bodyPr>
          <a:lstStyle/>
          <a:p>
            <a:pPr>
              <a:tabLst>
                <a:tab pos="723863" algn="l"/>
              </a:tabLst>
            </a:pPr>
            <a:r>
              <a:rPr lang="en-US" dirty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Talk by</a:t>
            </a:r>
            <a:r>
              <a:rPr lang="en-US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 Manu </a:t>
            </a:r>
            <a:r>
              <a:rPr lang="en-US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Orru</a:t>
            </a:r>
            <a:endParaRPr lang="en-US" dirty="0">
              <a:solidFill>
                <a:srgbClr val="000000"/>
              </a:solidFill>
              <a:ea typeface="Arial Unicode MS" pitchFamily="-108" charset="0"/>
              <a:cs typeface="Arial Unicode MS" pitchFamily="-108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896096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 l="-23894" r="-23894"/>
          <a:stretch>
            <a:fillRect/>
          </a:stretch>
        </p:blipFill>
        <p:spPr>
          <a:xfrm>
            <a:off x="373922" y="1016794"/>
            <a:ext cx="8229600" cy="4824412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34469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 of galaxies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4442" b="4442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 bwMode="auto">
          <a:xfrm>
            <a:off x="5064727" y="969382"/>
            <a:ext cx="2933012" cy="3839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9995" tIns="60873" rIns="89995" bIns="44998" rtlCol="0">
            <a:prstTxWarp prst="textNoShape">
              <a:avLst/>
            </a:prstTxWarp>
            <a:spAutoFit/>
          </a:bodyPr>
          <a:lstStyle/>
          <a:p>
            <a:pPr>
              <a:tabLst>
                <a:tab pos="723863" algn="l"/>
              </a:tabLst>
            </a:pPr>
            <a:r>
              <a:rPr lang="en-US" baseline="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Talk by David </a:t>
            </a:r>
            <a:r>
              <a:rPr lang="en-US" baseline="0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Mulcahy</a:t>
            </a:r>
            <a:endParaRPr lang="en-US" baseline="0" dirty="0">
              <a:solidFill>
                <a:srgbClr val="000000"/>
              </a:solidFill>
              <a:ea typeface="Arial Unicode MS" pitchFamily="-108" charset="0"/>
              <a:cs typeface="Arial Unicode MS" pitchFamily="-108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83969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3000" t="5644" r="10593" b="3236"/>
          <a:stretch>
            <a:fillRect/>
          </a:stretch>
        </p:blipFill>
        <p:spPr bwMode="auto">
          <a:xfrm>
            <a:off x="1714501" y="1005840"/>
            <a:ext cx="5716429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0" y="-377190"/>
            <a:ext cx="9141143" cy="138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/>
          </p:cNvSpPr>
          <p:nvPr/>
        </p:nvSpPr>
        <p:spPr bwMode="auto">
          <a:xfrm>
            <a:off x="425768" y="6469380"/>
            <a:ext cx="5897880" cy="12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defTabSz="822918">
              <a:lnSpc>
                <a:spcPct val="120000"/>
              </a:lnSpc>
            </a:pPr>
            <a:r>
              <a:rPr lang="en-US" sz="800">
                <a:solidFill>
                  <a:srgbClr val="FFFFFF"/>
                </a:solidFill>
                <a:latin typeface="Verdana" charset="0"/>
                <a:cs typeface="Verdana" charset="0"/>
                <a:sym typeface="Verdana" charset="0"/>
              </a:rPr>
              <a:t> </a:t>
            </a:r>
          </a:p>
        </p:txBody>
      </p:sp>
      <p:sp>
        <p:nvSpPr>
          <p:cNvPr id="17412" name="Rectangle 4"/>
          <p:cNvSpPr>
            <a:spLocks/>
          </p:cNvSpPr>
          <p:nvPr/>
        </p:nvSpPr>
        <p:spPr bwMode="auto">
          <a:xfrm>
            <a:off x="331472" y="6583681"/>
            <a:ext cx="2834109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822918"/>
            <a:r>
              <a:rPr lang="en-US" sz="900">
                <a:solidFill>
                  <a:srgbClr val="FFFFFF"/>
                </a:solidFill>
                <a:latin typeface="Verdana" charset="0"/>
                <a:cs typeface="Verdana" charset="0"/>
                <a:sym typeface="Verdana" charset="0"/>
              </a:rPr>
              <a:t>John McKean - LOFAR Imaging of Cygnus A</a:t>
            </a: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>
          <a:xfrm>
            <a:off x="427197" y="228600"/>
            <a:ext cx="6412230" cy="560070"/>
          </a:xfrm>
          <a:ln/>
        </p:spPr>
        <p:txBody>
          <a:bodyPr rIns="359977"/>
          <a:lstStyle/>
          <a:p>
            <a:pPr>
              <a:tabLst>
                <a:tab pos="342879" algn="l"/>
                <a:tab pos="914344" algn="l"/>
              </a:tabLst>
            </a:pPr>
            <a:r>
              <a:rPr lang="en-US">
                <a:latin typeface="Verdana Bold" charset="0"/>
                <a:cs typeface="Verdana Bold" charset="0"/>
                <a:sym typeface="Verdana Bold" charset="0"/>
              </a:rPr>
              <a:t>HBA imaging at 239 MHz</a:t>
            </a:r>
            <a:endParaRPr lang="en-US">
              <a:latin typeface="Verdana Bold" charset="0"/>
              <a:ea typeface="ヒラギノ角ゴ ProN W6" charset="0"/>
              <a:cs typeface="ヒラギノ角ゴ ProN W6" charset="0"/>
              <a:sym typeface="Verdana Bold" charset="0"/>
            </a:endParaRPr>
          </a:p>
        </p:txBody>
      </p:sp>
      <p:sp>
        <p:nvSpPr>
          <p:cNvPr id="17414" name="Rectangle 6"/>
          <p:cNvSpPr>
            <a:spLocks/>
          </p:cNvSpPr>
          <p:nvPr/>
        </p:nvSpPr>
        <p:spPr bwMode="auto">
          <a:xfrm>
            <a:off x="5406392" y="3920491"/>
            <a:ext cx="71064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822918">
              <a:lnSpc>
                <a:spcPct val="120000"/>
              </a:lnSpc>
              <a:spcBef>
                <a:spcPts val="720"/>
              </a:spcBef>
            </a:pPr>
            <a:r>
              <a:rPr lang="en-US">
                <a:solidFill>
                  <a:srgbClr val="FFFFFF"/>
                </a:solidFill>
                <a:latin typeface="Verdana" charset="0"/>
                <a:cs typeface="Verdana" charset="0"/>
                <a:sym typeface="Verdana" charset="0"/>
              </a:rPr>
              <a:t>Plume</a:t>
            </a:r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>
            <a:off x="5052060" y="3909061"/>
            <a:ext cx="308610" cy="120015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822918"/>
            <a:endParaRPr lang="en-US" sz="2300">
              <a:solidFill>
                <a:srgbClr val="000000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 rot="10800000" flipH="1">
            <a:off x="6115050" y="2191704"/>
            <a:ext cx="201454" cy="311468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822918"/>
            <a:endParaRPr lang="en-US" sz="2300">
              <a:solidFill>
                <a:srgbClr val="000000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7417" name="Rectangle 9"/>
          <p:cNvSpPr>
            <a:spLocks/>
          </p:cNvSpPr>
          <p:nvPr/>
        </p:nvSpPr>
        <p:spPr bwMode="auto">
          <a:xfrm>
            <a:off x="6057900" y="1954531"/>
            <a:ext cx="98081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822918">
              <a:lnSpc>
                <a:spcPct val="120000"/>
              </a:lnSpc>
              <a:spcBef>
                <a:spcPts val="720"/>
              </a:spcBef>
            </a:pPr>
            <a:r>
              <a:rPr lang="en-US">
                <a:solidFill>
                  <a:srgbClr val="FFFFFF"/>
                </a:solidFill>
                <a:latin typeface="Verdana" charset="0"/>
                <a:cs typeface="Verdana" charset="0"/>
                <a:sym typeface="Verdana" charset="0"/>
              </a:rPr>
              <a:t>Hot spot</a:t>
            </a:r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 flipH="1">
            <a:off x="3040380" y="3819050"/>
            <a:ext cx="205740" cy="272891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822918"/>
            <a:endParaRPr lang="en-US" sz="2300">
              <a:solidFill>
                <a:srgbClr val="000000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7419" name="Rectangle 11"/>
          <p:cNvSpPr>
            <a:spLocks/>
          </p:cNvSpPr>
          <p:nvPr/>
        </p:nvSpPr>
        <p:spPr bwMode="auto">
          <a:xfrm>
            <a:off x="2686051" y="4114801"/>
            <a:ext cx="19549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822918">
              <a:lnSpc>
                <a:spcPct val="120000"/>
              </a:lnSpc>
              <a:spcBef>
                <a:spcPts val="720"/>
              </a:spcBef>
            </a:pPr>
            <a:r>
              <a:rPr lang="en-US">
                <a:solidFill>
                  <a:srgbClr val="FFFFFF"/>
                </a:solidFill>
                <a:latin typeface="Verdana" charset="0"/>
                <a:cs typeface="Verdana" charset="0"/>
                <a:sym typeface="Verdana" charset="0"/>
              </a:rPr>
              <a:t>Counter hot spot</a:t>
            </a:r>
          </a:p>
        </p:txBody>
      </p:sp>
      <p:sp>
        <p:nvSpPr>
          <p:cNvPr id="17420" name="Rectangle 12"/>
          <p:cNvSpPr>
            <a:spLocks/>
          </p:cNvSpPr>
          <p:nvPr/>
        </p:nvSpPr>
        <p:spPr bwMode="auto">
          <a:xfrm>
            <a:off x="2937510" y="1988821"/>
            <a:ext cx="350340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822918">
              <a:lnSpc>
                <a:spcPct val="120000"/>
              </a:lnSpc>
              <a:spcBef>
                <a:spcPts val="720"/>
              </a:spcBef>
            </a:pPr>
            <a:r>
              <a:rPr lang="en-US">
                <a:solidFill>
                  <a:srgbClr val="FFFFFF"/>
                </a:solidFill>
                <a:latin typeface="Verdana" charset="0"/>
                <a:cs typeface="Verdana" charset="0"/>
                <a:sym typeface="Verdana" charset="0"/>
              </a:rPr>
              <a:t>Large (counter)-lobe emission</a:t>
            </a:r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 rot="10800000" flipH="1">
            <a:off x="3680460" y="2255997"/>
            <a:ext cx="135732" cy="492918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822918"/>
            <a:endParaRPr lang="en-US" sz="2300">
              <a:solidFill>
                <a:srgbClr val="000000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7422" name="Line 14"/>
          <p:cNvSpPr>
            <a:spLocks noChangeShapeType="1"/>
          </p:cNvSpPr>
          <p:nvPr/>
        </p:nvSpPr>
        <p:spPr bwMode="auto">
          <a:xfrm rot="10800000">
            <a:off x="4467702" y="2251710"/>
            <a:ext cx="378618" cy="388620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822918"/>
            <a:endParaRPr lang="en-US" sz="2300">
              <a:solidFill>
                <a:srgbClr val="000000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7423" name="Rectangle 15"/>
          <p:cNvSpPr>
            <a:spLocks/>
          </p:cNvSpPr>
          <p:nvPr/>
        </p:nvSpPr>
        <p:spPr bwMode="auto">
          <a:xfrm>
            <a:off x="2457450" y="2720340"/>
            <a:ext cx="788670" cy="43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822918">
              <a:lnSpc>
                <a:spcPct val="120000"/>
              </a:lnSpc>
              <a:spcBef>
                <a:spcPts val="720"/>
              </a:spcBef>
            </a:pPr>
            <a:r>
              <a:rPr lang="en-US">
                <a:solidFill>
                  <a:srgbClr val="FFFFFF"/>
                </a:solidFill>
                <a:latin typeface="Verdana" charset="0"/>
                <a:cs typeface="Verdana" charset="0"/>
                <a:sym typeface="Verdana" charset="0"/>
              </a:rPr>
              <a:t>Relic hot spot?</a:t>
            </a:r>
          </a:p>
        </p:txBody>
      </p:sp>
      <p:sp>
        <p:nvSpPr>
          <p:cNvPr id="17424" name="Line 16"/>
          <p:cNvSpPr>
            <a:spLocks noChangeShapeType="1"/>
          </p:cNvSpPr>
          <p:nvPr/>
        </p:nvSpPr>
        <p:spPr bwMode="auto">
          <a:xfrm rot="10800000">
            <a:off x="3133250" y="3131820"/>
            <a:ext cx="192881" cy="251460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822918"/>
            <a:endParaRPr lang="en-US" sz="2300">
              <a:solidFill>
                <a:srgbClr val="000000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26039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SS433 (Jess Broderick)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8422" b="8422"/>
          <a:stretch>
            <a:fillRect/>
          </a:stretch>
        </p:blipFill>
        <p:spPr>
          <a:xfrm>
            <a:off x="468313" y="1224054"/>
            <a:ext cx="8229600" cy="4824412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01524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Freeform 1"/>
          <p:cNvSpPr>
            <a:spLocks/>
          </p:cNvSpPr>
          <p:nvPr/>
        </p:nvSpPr>
        <p:spPr bwMode="auto">
          <a:xfrm>
            <a:off x="6627813" y="6429375"/>
            <a:ext cx="285750" cy="209550"/>
          </a:xfrm>
          <a:custGeom>
            <a:avLst/>
            <a:gdLst>
              <a:gd name="T0" fmla="*/ 0 w 21600"/>
              <a:gd name="T1" fmla="*/ 21600 h 21600"/>
              <a:gd name="T2" fmla="*/ 3499 w 21600"/>
              <a:gd name="T3" fmla="*/ 21600 h 21600"/>
              <a:gd name="T4" fmla="*/ 9292 w 21600"/>
              <a:gd name="T5" fmla="*/ 17673 h 21600"/>
              <a:gd name="T6" fmla="*/ 14360 w 21600"/>
              <a:gd name="T7" fmla="*/ 12764 h 21600"/>
              <a:gd name="T8" fmla="*/ 18704 w 21600"/>
              <a:gd name="T9" fmla="*/ 7855 h 21600"/>
              <a:gd name="T10" fmla="*/ 21600 w 21600"/>
              <a:gd name="T11" fmla="*/ 1964 h 21600"/>
              <a:gd name="T12" fmla="*/ 20876 w 21600"/>
              <a:gd name="T13" fmla="*/ 982 h 21600"/>
              <a:gd name="T14" fmla="*/ 20152 w 21600"/>
              <a:gd name="T15" fmla="*/ 0 h 21600"/>
              <a:gd name="T16" fmla="*/ 16532 w 21600"/>
              <a:gd name="T17" fmla="*/ 6873 h 21600"/>
              <a:gd name="T18" fmla="*/ 12188 w 21600"/>
              <a:gd name="T19" fmla="*/ 12764 h 21600"/>
              <a:gd name="T20" fmla="*/ 6396 w 21600"/>
              <a:gd name="T21" fmla="*/ 17673 h 21600"/>
              <a:gd name="T22" fmla="*/ 0 w 21600"/>
              <a:gd name="T23" fmla="*/ 21600 h 21600"/>
              <a:gd name="T24" fmla="*/ 0 w 21600"/>
              <a:gd name="T25" fmla="*/ 21600 h 21600"/>
              <a:gd name="T26" fmla="*/ 0 w 21600"/>
              <a:gd name="T2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499" y="21600"/>
                </a:lnTo>
                <a:lnTo>
                  <a:pt x="9292" y="17673"/>
                </a:lnTo>
                <a:lnTo>
                  <a:pt x="14360" y="12764"/>
                </a:lnTo>
                <a:lnTo>
                  <a:pt x="18704" y="7855"/>
                </a:lnTo>
                <a:lnTo>
                  <a:pt x="21600" y="1964"/>
                </a:lnTo>
                <a:lnTo>
                  <a:pt x="20876" y="982"/>
                </a:lnTo>
                <a:lnTo>
                  <a:pt x="20152" y="0"/>
                </a:lnTo>
                <a:lnTo>
                  <a:pt x="16532" y="6873"/>
                </a:lnTo>
                <a:lnTo>
                  <a:pt x="12188" y="12764"/>
                </a:lnTo>
                <a:lnTo>
                  <a:pt x="6396" y="17673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E0E0E0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8737" name="Group 65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0" y="0"/>
            <a:chExt cx="5758" cy="1632"/>
          </a:xfrm>
        </p:grpSpPr>
        <p:sp>
          <p:nvSpPr>
            <p:cNvPr id="28674" name="Freeform 2"/>
            <p:cNvSpPr>
              <a:spLocks/>
            </p:cNvSpPr>
            <p:nvPr/>
          </p:nvSpPr>
          <p:spPr bwMode="auto">
            <a:xfrm>
              <a:off x="0" y="0"/>
              <a:ext cx="5758" cy="1632"/>
            </a:xfrm>
            <a:custGeom>
              <a:avLst/>
              <a:gdLst>
                <a:gd name="T0" fmla="*/ 21600 w 21600"/>
                <a:gd name="T1" fmla="*/ 21600 h 21600"/>
                <a:gd name="T2" fmla="*/ 0 w 21600"/>
                <a:gd name="T3" fmla="*/ 21600 h 21600"/>
                <a:gd name="T4" fmla="*/ 0 w 21600"/>
                <a:gd name="T5" fmla="*/ 0 h 21600"/>
                <a:gd name="T6" fmla="*/ 21600 w 21600"/>
                <a:gd name="T7" fmla="*/ 0 h 21600"/>
                <a:gd name="T8" fmla="*/ 21600 w 21600"/>
                <a:gd name="T9" fmla="*/ 21600 h 21600"/>
                <a:gd name="T10" fmla="*/ 21600 w 21600"/>
                <a:gd name="T11" fmla="*/ 21600 h 21600"/>
                <a:gd name="T12" fmla="*/ 21600 w 21600"/>
                <a:gd name="T13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gradFill rotWithShape="0">
              <a:gsLst>
                <a:gs pos="0">
                  <a:srgbClr val="EAEAEA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28686" name="Group 14"/>
            <p:cNvGrpSpPr>
              <a:grpSpLocks/>
            </p:cNvGrpSpPr>
            <p:nvPr/>
          </p:nvGrpSpPr>
          <p:grpSpPr bwMode="auto">
            <a:xfrm>
              <a:off x="3526" y="1027"/>
              <a:ext cx="792" cy="521"/>
              <a:chOff x="0" y="0"/>
              <a:chExt cx="792" cy="521"/>
            </a:xfrm>
          </p:grpSpPr>
          <p:sp>
            <p:nvSpPr>
              <p:cNvPr id="28675" name="Oval 3"/>
              <p:cNvSpPr>
                <a:spLocks/>
              </p:cNvSpPr>
              <p:nvPr/>
            </p:nvSpPr>
            <p:spPr bwMode="auto">
              <a:xfrm>
                <a:off x="159" y="95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rgbClr val="E8E8E8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76" name="Oval 4"/>
              <p:cNvSpPr>
                <a:spLocks/>
              </p:cNvSpPr>
              <p:nvPr/>
            </p:nvSpPr>
            <p:spPr bwMode="auto">
              <a:xfrm>
                <a:off x="199" y="125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rgbClr val="E8E8E8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77" name="Oval 5"/>
              <p:cNvSpPr>
                <a:spLocks/>
              </p:cNvSpPr>
              <p:nvPr/>
            </p:nvSpPr>
            <p:spPr bwMode="auto">
              <a:xfrm>
                <a:off x="255" y="157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0F0F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78" name="Oval 6"/>
              <p:cNvSpPr>
                <a:spLocks/>
              </p:cNvSpPr>
              <p:nvPr/>
            </p:nvSpPr>
            <p:spPr bwMode="auto">
              <a:xfrm>
                <a:off x="295" y="181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rgbClr val="F7F7F7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79" name="Oval 7"/>
              <p:cNvSpPr>
                <a:spLocks/>
              </p:cNvSpPr>
              <p:nvPr/>
            </p:nvSpPr>
            <p:spPr bwMode="auto">
              <a:xfrm>
                <a:off x="329" y="207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0F0F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80" name="Freeform 8"/>
              <p:cNvSpPr>
                <a:spLocks/>
              </p:cNvSpPr>
              <p:nvPr/>
            </p:nvSpPr>
            <p:spPr bwMode="auto">
              <a:xfrm>
                <a:off x="48" y="0"/>
                <a:ext cx="383" cy="161"/>
              </a:xfrm>
              <a:custGeom>
                <a:avLst/>
                <a:gdLst>
                  <a:gd name="T0" fmla="*/ 21261 w 21600"/>
                  <a:gd name="T1" fmla="*/ 1610 h 21600"/>
                  <a:gd name="T2" fmla="*/ 14532 w 21600"/>
                  <a:gd name="T3" fmla="*/ 3220 h 21600"/>
                  <a:gd name="T4" fmla="*/ 8425 w 21600"/>
                  <a:gd name="T5" fmla="*/ 7245 h 21600"/>
                  <a:gd name="T6" fmla="*/ 5711 w 21600"/>
                  <a:gd name="T7" fmla="*/ 10330 h 21600"/>
                  <a:gd name="T8" fmla="*/ 3336 w 21600"/>
                  <a:gd name="T9" fmla="*/ 13550 h 21600"/>
                  <a:gd name="T10" fmla="*/ 1357 w 21600"/>
                  <a:gd name="T11" fmla="*/ 17575 h 21600"/>
                  <a:gd name="T12" fmla="*/ 0 w 21600"/>
                  <a:gd name="T13" fmla="*/ 21600 h 21600"/>
                  <a:gd name="T14" fmla="*/ 0 w 21600"/>
                  <a:gd name="T15" fmla="*/ 18380 h 21600"/>
                  <a:gd name="T16" fmla="*/ 1640 w 21600"/>
                  <a:gd name="T17" fmla="*/ 14355 h 21600"/>
                  <a:gd name="T18" fmla="*/ 3675 w 21600"/>
                  <a:gd name="T19" fmla="*/ 11135 h 21600"/>
                  <a:gd name="T20" fmla="*/ 8764 w 21600"/>
                  <a:gd name="T21" fmla="*/ 4830 h 21600"/>
                  <a:gd name="T22" fmla="*/ 14532 w 21600"/>
                  <a:gd name="T23" fmla="*/ 1610 h 21600"/>
                  <a:gd name="T24" fmla="*/ 21261 w 21600"/>
                  <a:gd name="T25" fmla="*/ 0 h 21600"/>
                  <a:gd name="T26" fmla="*/ 21261 w 21600"/>
                  <a:gd name="T27" fmla="*/ 0 h 21600"/>
                  <a:gd name="T28" fmla="*/ 21600 w 21600"/>
                  <a:gd name="T29" fmla="*/ 0 h 21600"/>
                  <a:gd name="T30" fmla="*/ 21600 w 21600"/>
                  <a:gd name="T31" fmla="*/ 1610 h 21600"/>
                  <a:gd name="T32" fmla="*/ 21261 w 21600"/>
                  <a:gd name="T33" fmla="*/ 1610 h 21600"/>
                  <a:gd name="T34" fmla="*/ 21261 w 21600"/>
                  <a:gd name="T35" fmla="*/ 1610 h 21600"/>
                  <a:gd name="T36" fmla="*/ 21261 w 21600"/>
                  <a:gd name="T37" fmla="*/ 1610 h 21600"/>
                  <a:gd name="T38" fmla="*/ 21261 w 21600"/>
                  <a:gd name="T39" fmla="*/ 161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600" h="21600">
                    <a:moveTo>
                      <a:pt x="21261" y="1610"/>
                    </a:moveTo>
                    <a:lnTo>
                      <a:pt x="14532" y="3220"/>
                    </a:lnTo>
                    <a:lnTo>
                      <a:pt x="8425" y="7245"/>
                    </a:lnTo>
                    <a:lnTo>
                      <a:pt x="5711" y="10330"/>
                    </a:lnTo>
                    <a:lnTo>
                      <a:pt x="3336" y="13550"/>
                    </a:lnTo>
                    <a:lnTo>
                      <a:pt x="1357" y="17575"/>
                    </a:lnTo>
                    <a:lnTo>
                      <a:pt x="0" y="21600"/>
                    </a:lnTo>
                    <a:lnTo>
                      <a:pt x="0" y="18380"/>
                    </a:lnTo>
                    <a:lnTo>
                      <a:pt x="1640" y="14355"/>
                    </a:lnTo>
                    <a:lnTo>
                      <a:pt x="3675" y="11135"/>
                    </a:lnTo>
                    <a:lnTo>
                      <a:pt x="8764" y="4830"/>
                    </a:lnTo>
                    <a:lnTo>
                      <a:pt x="14532" y="1610"/>
                    </a:lnTo>
                    <a:lnTo>
                      <a:pt x="21261" y="0"/>
                    </a:lnTo>
                    <a:lnTo>
                      <a:pt x="21600" y="0"/>
                    </a:lnTo>
                    <a:lnTo>
                      <a:pt x="21600" y="1610"/>
                    </a:lnTo>
                    <a:lnTo>
                      <a:pt x="21261" y="1610"/>
                    </a:lnTo>
                    <a:close/>
                    <a:moveTo>
                      <a:pt x="21261" y="1610"/>
                    </a:moveTo>
                  </a:path>
                </a:pathLst>
              </a:custGeom>
              <a:gradFill rotWithShape="0">
                <a:gsLst>
                  <a:gs pos="0">
                    <a:srgbClr val="F0F0F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81" name="Freeform 9"/>
              <p:cNvSpPr>
                <a:spLocks/>
              </p:cNvSpPr>
              <p:nvPr/>
            </p:nvSpPr>
            <p:spPr bwMode="auto">
              <a:xfrm>
                <a:off x="168" y="455"/>
                <a:ext cx="444" cy="66"/>
              </a:xfrm>
              <a:custGeom>
                <a:avLst/>
                <a:gdLst>
                  <a:gd name="T0" fmla="*/ 12531 w 21600"/>
                  <a:gd name="T1" fmla="*/ 17673 h 21600"/>
                  <a:gd name="T2" fmla="*/ 17212 w 21600"/>
                  <a:gd name="T3" fmla="*/ 15709 h 21600"/>
                  <a:gd name="T4" fmla="*/ 21600 w 21600"/>
                  <a:gd name="T5" fmla="*/ 7855 h 21600"/>
                  <a:gd name="T6" fmla="*/ 21600 w 21600"/>
                  <a:gd name="T7" fmla="*/ 11782 h 21600"/>
                  <a:gd name="T8" fmla="*/ 17212 w 21600"/>
                  <a:gd name="T9" fmla="*/ 19636 h 21600"/>
                  <a:gd name="T10" fmla="*/ 12531 w 21600"/>
                  <a:gd name="T11" fmla="*/ 21600 h 21600"/>
                  <a:gd name="T12" fmla="*/ 9069 w 21600"/>
                  <a:gd name="T13" fmla="*/ 19636 h 21600"/>
                  <a:gd name="T14" fmla="*/ 5851 w 21600"/>
                  <a:gd name="T15" fmla="*/ 15709 h 21600"/>
                  <a:gd name="T16" fmla="*/ 2926 w 21600"/>
                  <a:gd name="T17" fmla="*/ 11782 h 21600"/>
                  <a:gd name="T18" fmla="*/ 0 w 21600"/>
                  <a:gd name="T19" fmla="*/ 3927 h 21600"/>
                  <a:gd name="T20" fmla="*/ 0 w 21600"/>
                  <a:gd name="T21" fmla="*/ 0 h 21600"/>
                  <a:gd name="T22" fmla="*/ 2633 w 21600"/>
                  <a:gd name="T23" fmla="*/ 7855 h 21600"/>
                  <a:gd name="T24" fmla="*/ 5851 w 21600"/>
                  <a:gd name="T25" fmla="*/ 11782 h 21600"/>
                  <a:gd name="T26" fmla="*/ 9069 w 21600"/>
                  <a:gd name="T27" fmla="*/ 15709 h 21600"/>
                  <a:gd name="T28" fmla="*/ 12531 w 21600"/>
                  <a:gd name="T29" fmla="*/ 17673 h 21600"/>
                  <a:gd name="T30" fmla="*/ 12531 w 21600"/>
                  <a:gd name="T31" fmla="*/ 17673 h 21600"/>
                  <a:gd name="T32" fmla="*/ 12531 w 21600"/>
                  <a:gd name="T33" fmla="*/ 1767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600" h="21600">
                    <a:moveTo>
                      <a:pt x="12531" y="17673"/>
                    </a:moveTo>
                    <a:lnTo>
                      <a:pt x="17212" y="15709"/>
                    </a:lnTo>
                    <a:lnTo>
                      <a:pt x="21600" y="7855"/>
                    </a:lnTo>
                    <a:lnTo>
                      <a:pt x="21600" y="11782"/>
                    </a:lnTo>
                    <a:lnTo>
                      <a:pt x="17212" y="19636"/>
                    </a:lnTo>
                    <a:lnTo>
                      <a:pt x="12531" y="21600"/>
                    </a:lnTo>
                    <a:lnTo>
                      <a:pt x="9069" y="19636"/>
                    </a:lnTo>
                    <a:lnTo>
                      <a:pt x="5851" y="15709"/>
                    </a:lnTo>
                    <a:lnTo>
                      <a:pt x="2926" y="11782"/>
                    </a:lnTo>
                    <a:lnTo>
                      <a:pt x="0" y="3927"/>
                    </a:lnTo>
                    <a:lnTo>
                      <a:pt x="0" y="0"/>
                    </a:lnTo>
                    <a:lnTo>
                      <a:pt x="2633" y="7855"/>
                    </a:lnTo>
                    <a:lnTo>
                      <a:pt x="5851" y="11782"/>
                    </a:lnTo>
                    <a:lnTo>
                      <a:pt x="9069" y="15709"/>
                    </a:lnTo>
                    <a:lnTo>
                      <a:pt x="12531" y="17673"/>
                    </a:lnTo>
                    <a:close/>
                    <a:moveTo>
                      <a:pt x="12531" y="17673"/>
                    </a:moveTo>
                  </a:path>
                </a:pathLst>
              </a:custGeom>
              <a:gradFill rotWithShape="0">
                <a:gsLst>
                  <a:gs pos="0">
                    <a:srgbClr val="D8D8D8"/>
                  </a:gs>
                  <a:gs pos="100000">
                    <a:srgbClr val="FFFFFF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82" name="Freeform 10"/>
              <p:cNvSpPr>
                <a:spLocks/>
              </p:cNvSpPr>
              <p:nvPr/>
            </p:nvSpPr>
            <p:spPr bwMode="auto">
              <a:xfrm>
                <a:off x="0" y="191"/>
                <a:ext cx="89" cy="216"/>
              </a:xfrm>
              <a:custGeom>
                <a:avLst/>
                <a:gdLst>
                  <a:gd name="T0" fmla="*/ 2912 w 21600"/>
                  <a:gd name="T1" fmla="*/ 6600 h 21600"/>
                  <a:gd name="T2" fmla="*/ 4369 w 21600"/>
                  <a:gd name="T3" fmla="*/ 10800 h 21600"/>
                  <a:gd name="T4" fmla="*/ 8737 w 21600"/>
                  <a:gd name="T5" fmla="*/ 14400 h 21600"/>
                  <a:gd name="T6" fmla="*/ 14562 w 21600"/>
                  <a:gd name="T7" fmla="*/ 18000 h 21600"/>
                  <a:gd name="T8" fmla="*/ 21600 w 21600"/>
                  <a:gd name="T9" fmla="*/ 21600 h 21600"/>
                  <a:gd name="T10" fmla="*/ 17474 w 21600"/>
                  <a:gd name="T11" fmla="*/ 21600 h 21600"/>
                  <a:gd name="T12" fmla="*/ 10193 w 21600"/>
                  <a:gd name="T13" fmla="*/ 18000 h 21600"/>
                  <a:gd name="T14" fmla="*/ 4369 w 21600"/>
                  <a:gd name="T15" fmla="*/ 14400 h 21600"/>
                  <a:gd name="T16" fmla="*/ 1456 w 21600"/>
                  <a:gd name="T17" fmla="*/ 10800 h 21600"/>
                  <a:gd name="T18" fmla="*/ 0 w 21600"/>
                  <a:gd name="T19" fmla="*/ 6600 h 21600"/>
                  <a:gd name="T20" fmla="*/ 0 w 21600"/>
                  <a:gd name="T21" fmla="*/ 3000 h 21600"/>
                  <a:gd name="T22" fmla="*/ 2912 w 21600"/>
                  <a:gd name="T23" fmla="*/ 0 h 21600"/>
                  <a:gd name="T24" fmla="*/ 7281 w 21600"/>
                  <a:gd name="T25" fmla="*/ 0 h 21600"/>
                  <a:gd name="T26" fmla="*/ 4369 w 21600"/>
                  <a:gd name="T27" fmla="*/ 3000 h 21600"/>
                  <a:gd name="T28" fmla="*/ 2912 w 21600"/>
                  <a:gd name="T29" fmla="*/ 6600 h 21600"/>
                  <a:gd name="T30" fmla="*/ 2912 w 21600"/>
                  <a:gd name="T31" fmla="*/ 6600 h 21600"/>
                  <a:gd name="T32" fmla="*/ 2912 w 21600"/>
                  <a:gd name="T33" fmla="*/ 6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600" h="21600">
                    <a:moveTo>
                      <a:pt x="2912" y="6600"/>
                    </a:moveTo>
                    <a:lnTo>
                      <a:pt x="4369" y="10800"/>
                    </a:lnTo>
                    <a:lnTo>
                      <a:pt x="8737" y="14400"/>
                    </a:lnTo>
                    <a:lnTo>
                      <a:pt x="14562" y="18000"/>
                    </a:lnTo>
                    <a:lnTo>
                      <a:pt x="21600" y="21600"/>
                    </a:lnTo>
                    <a:lnTo>
                      <a:pt x="17474" y="21600"/>
                    </a:lnTo>
                    <a:lnTo>
                      <a:pt x="10193" y="18000"/>
                    </a:lnTo>
                    <a:lnTo>
                      <a:pt x="4369" y="14400"/>
                    </a:lnTo>
                    <a:lnTo>
                      <a:pt x="1456" y="10800"/>
                    </a:lnTo>
                    <a:lnTo>
                      <a:pt x="0" y="6600"/>
                    </a:lnTo>
                    <a:lnTo>
                      <a:pt x="0" y="3000"/>
                    </a:lnTo>
                    <a:lnTo>
                      <a:pt x="2912" y="0"/>
                    </a:lnTo>
                    <a:lnTo>
                      <a:pt x="7281" y="0"/>
                    </a:lnTo>
                    <a:lnTo>
                      <a:pt x="4369" y="3000"/>
                    </a:lnTo>
                    <a:lnTo>
                      <a:pt x="2912" y="6600"/>
                    </a:lnTo>
                    <a:close/>
                    <a:moveTo>
                      <a:pt x="2912" y="6600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E0E0E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83" name="Freeform 11"/>
              <p:cNvSpPr>
                <a:spLocks/>
              </p:cNvSpPr>
              <p:nvPr/>
            </p:nvSpPr>
            <p:spPr bwMode="auto">
              <a:xfrm>
                <a:off x="42" y="30"/>
                <a:ext cx="750" cy="461"/>
              </a:xfrm>
              <a:custGeom>
                <a:avLst/>
                <a:gdLst>
                  <a:gd name="T0" fmla="*/ 11046 w 21600"/>
                  <a:gd name="T1" fmla="*/ 20757 h 21600"/>
                  <a:gd name="T2" fmla="*/ 8993 w 21600"/>
                  <a:gd name="T3" fmla="*/ 20475 h 21600"/>
                  <a:gd name="T4" fmla="*/ 7084 w 21600"/>
                  <a:gd name="T5" fmla="*/ 19913 h 21600"/>
                  <a:gd name="T6" fmla="*/ 5349 w 21600"/>
                  <a:gd name="T7" fmla="*/ 19070 h 21600"/>
                  <a:gd name="T8" fmla="*/ 3788 w 21600"/>
                  <a:gd name="T9" fmla="*/ 17945 h 21600"/>
                  <a:gd name="T10" fmla="*/ 2400 w 21600"/>
                  <a:gd name="T11" fmla="*/ 16259 h 21600"/>
                  <a:gd name="T12" fmla="*/ 1533 w 21600"/>
                  <a:gd name="T13" fmla="*/ 14572 h 21600"/>
                  <a:gd name="T14" fmla="*/ 867 w 21600"/>
                  <a:gd name="T15" fmla="*/ 12604 h 21600"/>
                  <a:gd name="T16" fmla="*/ 694 w 21600"/>
                  <a:gd name="T17" fmla="*/ 10636 h 21600"/>
                  <a:gd name="T18" fmla="*/ 867 w 21600"/>
                  <a:gd name="T19" fmla="*/ 8668 h 21600"/>
                  <a:gd name="T20" fmla="*/ 1533 w 21600"/>
                  <a:gd name="T21" fmla="*/ 6700 h 21600"/>
                  <a:gd name="T22" fmla="*/ 2400 w 21600"/>
                  <a:gd name="T23" fmla="*/ 5013 h 21600"/>
                  <a:gd name="T24" fmla="*/ 3788 w 21600"/>
                  <a:gd name="T25" fmla="*/ 3608 h 21600"/>
                  <a:gd name="T26" fmla="*/ 5349 w 21600"/>
                  <a:gd name="T27" fmla="*/ 2202 h 21600"/>
                  <a:gd name="T28" fmla="*/ 7084 w 21600"/>
                  <a:gd name="T29" fmla="*/ 1406 h 21600"/>
                  <a:gd name="T30" fmla="*/ 8993 w 21600"/>
                  <a:gd name="T31" fmla="*/ 843 h 21600"/>
                  <a:gd name="T32" fmla="*/ 11046 w 21600"/>
                  <a:gd name="T33" fmla="*/ 562 h 21600"/>
                  <a:gd name="T34" fmla="*/ 13822 w 21600"/>
                  <a:gd name="T35" fmla="*/ 843 h 21600"/>
                  <a:gd name="T36" fmla="*/ 16251 w 21600"/>
                  <a:gd name="T37" fmla="*/ 1921 h 21600"/>
                  <a:gd name="T38" fmla="*/ 16251 w 21600"/>
                  <a:gd name="T39" fmla="*/ 1687 h 21600"/>
                  <a:gd name="T40" fmla="*/ 16251 w 21600"/>
                  <a:gd name="T41" fmla="*/ 1406 h 21600"/>
                  <a:gd name="T42" fmla="*/ 13822 w 21600"/>
                  <a:gd name="T43" fmla="*/ 281 h 21600"/>
                  <a:gd name="T44" fmla="*/ 11046 w 21600"/>
                  <a:gd name="T45" fmla="*/ 0 h 21600"/>
                  <a:gd name="T46" fmla="*/ 8819 w 21600"/>
                  <a:gd name="T47" fmla="*/ 281 h 21600"/>
                  <a:gd name="T48" fmla="*/ 6737 w 21600"/>
                  <a:gd name="T49" fmla="*/ 843 h 21600"/>
                  <a:gd name="T50" fmla="*/ 4829 w 21600"/>
                  <a:gd name="T51" fmla="*/ 1921 h 21600"/>
                  <a:gd name="T52" fmla="*/ 3267 w 21600"/>
                  <a:gd name="T53" fmla="*/ 3046 h 21600"/>
                  <a:gd name="T54" fmla="*/ 1880 w 21600"/>
                  <a:gd name="T55" fmla="*/ 4732 h 21600"/>
                  <a:gd name="T56" fmla="*/ 867 w 21600"/>
                  <a:gd name="T57" fmla="*/ 6419 h 21600"/>
                  <a:gd name="T58" fmla="*/ 173 w 21600"/>
                  <a:gd name="T59" fmla="*/ 8387 h 21600"/>
                  <a:gd name="T60" fmla="*/ 0 w 21600"/>
                  <a:gd name="T61" fmla="*/ 10636 h 21600"/>
                  <a:gd name="T62" fmla="*/ 173 w 21600"/>
                  <a:gd name="T63" fmla="*/ 12885 h 21600"/>
                  <a:gd name="T64" fmla="*/ 867 w 21600"/>
                  <a:gd name="T65" fmla="*/ 14853 h 21600"/>
                  <a:gd name="T66" fmla="*/ 1880 w 21600"/>
                  <a:gd name="T67" fmla="*/ 16821 h 21600"/>
                  <a:gd name="T68" fmla="*/ 3267 w 21600"/>
                  <a:gd name="T69" fmla="*/ 18508 h 21600"/>
                  <a:gd name="T70" fmla="*/ 4829 w 21600"/>
                  <a:gd name="T71" fmla="*/ 19632 h 21600"/>
                  <a:gd name="T72" fmla="*/ 6737 w 21600"/>
                  <a:gd name="T73" fmla="*/ 20757 h 21600"/>
                  <a:gd name="T74" fmla="*/ 8819 w 21600"/>
                  <a:gd name="T75" fmla="*/ 21319 h 21600"/>
                  <a:gd name="T76" fmla="*/ 11046 w 21600"/>
                  <a:gd name="T77" fmla="*/ 21600 h 21600"/>
                  <a:gd name="T78" fmla="*/ 12954 w 21600"/>
                  <a:gd name="T79" fmla="*/ 21319 h 21600"/>
                  <a:gd name="T80" fmla="*/ 14689 w 21600"/>
                  <a:gd name="T81" fmla="*/ 21038 h 21600"/>
                  <a:gd name="T82" fmla="*/ 17610 w 21600"/>
                  <a:gd name="T83" fmla="*/ 19351 h 21600"/>
                  <a:gd name="T84" fmla="*/ 18998 w 21600"/>
                  <a:gd name="T85" fmla="*/ 18226 h 21600"/>
                  <a:gd name="T86" fmla="*/ 20039 w 21600"/>
                  <a:gd name="T87" fmla="*/ 16821 h 21600"/>
                  <a:gd name="T88" fmla="*/ 20906 w 21600"/>
                  <a:gd name="T89" fmla="*/ 15415 h 21600"/>
                  <a:gd name="T90" fmla="*/ 21600 w 21600"/>
                  <a:gd name="T91" fmla="*/ 13728 h 21600"/>
                  <a:gd name="T92" fmla="*/ 21427 w 21600"/>
                  <a:gd name="T93" fmla="*/ 13447 h 21600"/>
                  <a:gd name="T94" fmla="*/ 21080 w 21600"/>
                  <a:gd name="T95" fmla="*/ 13166 h 21600"/>
                  <a:gd name="T96" fmla="*/ 20559 w 21600"/>
                  <a:gd name="T97" fmla="*/ 14853 h 21600"/>
                  <a:gd name="T98" fmla="*/ 19692 w 21600"/>
                  <a:gd name="T99" fmla="*/ 16259 h 21600"/>
                  <a:gd name="T100" fmla="*/ 18651 w 21600"/>
                  <a:gd name="T101" fmla="*/ 17664 h 21600"/>
                  <a:gd name="T102" fmla="*/ 17465 w 21600"/>
                  <a:gd name="T103" fmla="*/ 18789 h 21600"/>
                  <a:gd name="T104" fmla="*/ 14516 w 21600"/>
                  <a:gd name="T105" fmla="*/ 20194 h 21600"/>
                  <a:gd name="T106" fmla="*/ 12781 w 21600"/>
                  <a:gd name="T107" fmla="*/ 20757 h 21600"/>
                  <a:gd name="T108" fmla="*/ 11046 w 21600"/>
                  <a:gd name="T109" fmla="*/ 20757 h 21600"/>
                  <a:gd name="T110" fmla="*/ 11046 w 21600"/>
                  <a:gd name="T111" fmla="*/ 20757 h 21600"/>
                  <a:gd name="T112" fmla="*/ 11046 w 21600"/>
                  <a:gd name="T113" fmla="*/ 2075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1600" h="21600">
                    <a:moveTo>
                      <a:pt x="11046" y="20757"/>
                    </a:moveTo>
                    <a:lnTo>
                      <a:pt x="8993" y="20475"/>
                    </a:lnTo>
                    <a:lnTo>
                      <a:pt x="7084" y="19913"/>
                    </a:lnTo>
                    <a:lnTo>
                      <a:pt x="5349" y="19070"/>
                    </a:lnTo>
                    <a:lnTo>
                      <a:pt x="3788" y="17945"/>
                    </a:lnTo>
                    <a:lnTo>
                      <a:pt x="2400" y="16259"/>
                    </a:lnTo>
                    <a:lnTo>
                      <a:pt x="1533" y="14572"/>
                    </a:lnTo>
                    <a:lnTo>
                      <a:pt x="867" y="12604"/>
                    </a:lnTo>
                    <a:lnTo>
                      <a:pt x="694" y="10636"/>
                    </a:lnTo>
                    <a:lnTo>
                      <a:pt x="867" y="8668"/>
                    </a:lnTo>
                    <a:lnTo>
                      <a:pt x="1533" y="6700"/>
                    </a:lnTo>
                    <a:lnTo>
                      <a:pt x="2400" y="5013"/>
                    </a:lnTo>
                    <a:lnTo>
                      <a:pt x="3788" y="3608"/>
                    </a:lnTo>
                    <a:lnTo>
                      <a:pt x="5349" y="2202"/>
                    </a:lnTo>
                    <a:lnTo>
                      <a:pt x="7084" y="1406"/>
                    </a:lnTo>
                    <a:lnTo>
                      <a:pt x="8993" y="843"/>
                    </a:lnTo>
                    <a:lnTo>
                      <a:pt x="11046" y="562"/>
                    </a:lnTo>
                    <a:lnTo>
                      <a:pt x="13822" y="843"/>
                    </a:lnTo>
                    <a:lnTo>
                      <a:pt x="16251" y="1921"/>
                    </a:lnTo>
                    <a:lnTo>
                      <a:pt x="16251" y="1687"/>
                    </a:lnTo>
                    <a:lnTo>
                      <a:pt x="16251" y="1406"/>
                    </a:lnTo>
                    <a:lnTo>
                      <a:pt x="13822" y="281"/>
                    </a:lnTo>
                    <a:lnTo>
                      <a:pt x="11046" y="0"/>
                    </a:lnTo>
                    <a:lnTo>
                      <a:pt x="8819" y="281"/>
                    </a:lnTo>
                    <a:lnTo>
                      <a:pt x="6737" y="843"/>
                    </a:lnTo>
                    <a:lnTo>
                      <a:pt x="4829" y="1921"/>
                    </a:lnTo>
                    <a:lnTo>
                      <a:pt x="3267" y="3046"/>
                    </a:lnTo>
                    <a:lnTo>
                      <a:pt x="1880" y="4732"/>
                    </a:lnTo>
                    <a:lnTo>
                      <a:pt x="867" y="6419"/>
                    </a:lnTo>
                    <a:lnTo>
                      <a:pt x="173" y="8387"/>
                    </a:lnTo>
                    <a:lnTo>
                      <a:pt x="0" y="10636"/>
                    </a:lnTo>
                    <a:lnTo>
                      <a:pt x="173" y="12885"/>
                    </a:lnTo>
                    <a:lnTo>
                      <a:pt x="867" y="14853"/>
                    </a:lnTo>
                    <a:lnTo>
                      <a:pt x="1880" y="16821"/>
                    </a:lnTo>
                    <a:lnTo>
                      <a:pt x="3267" y="18508"/>
                    </a:lnTo>
                    <a:lnTo>
                      <a:pt x="4829" y="19632"/>
                    </a:lnTo>
                    <a:lnTo>
                      <a:pt x="6737" y="20757"/>
                    </a:lnTo>
                    <a:lnTo>
                      <a:pt x="8819" y="21319"/>
                    </a:lnTo>
                    <a:lnTo>
                      <a:pt x="11046" y="21600"/>
                    </a:lnTo>
                    <a:lnTo>
                      <a:pt x="12954" y="21319"/>
                    </a:lnTo>
                    <a:lnTo>
                      <a:pt x="14689" y="21038"/>
                    </a:lnTo>
                    <a:lnTo>
                      <a:pt x="17610" y="19351"/>
                    </a:lnTo>
                    <a:lnTo>
                      <a:pt x="18998" y="18226"/>
                    </a:lnTo>
                    <a:lnTo>
                      <a:pt x="20039" y="16821"/>
                    </a:lnTo>
                    <a:lnTo>
                      <a:pt x="20906" y="15415"/>
                    </a:lnTo>
                    <a:lnTo>
                      <a:pt x="21600" y="13728"/>
                    </a:lnTo>
                    <a:lnTo>
                      <a:pt x="21427" y="13447"/>
                    </a:lnTo>
                    <a:lnTo>
                      <a:pt x="21080" y="13166"/>
                    </a:lnTo>
                    <a:lnTo>
                      <a:pt x="20559" y="14853"/>
                    </a:lnTo>
                    <a:lnTo>
                      <a:pt x="19692" y="16259"/>
                    </a:lnTo>
                    <a:lnTo>
                      <a:pt x="18651" y="17664"/>
                    </a:lnTo>
                    <a:lnTo>
                      <a:pt x="17465" y="18789"/>
                    </a:lnTo>
                    <a:lnTo>
                      <a:pt x="14516" y="20194"/>
                    </a:lnTo>
                    <a:lnTo>
                      <a:pt x="12781" y="20757"/>
                    </a:lnTo>
                    <a:lnTo>
                      <a:pt x="11046" y="20757"/>
                    </a:lnTo>
                    <a:close/>
                    <a:moveTo>
                      <a:pt x="11046" y="20757"/>
                    </a:moveTo>
                  </a:path>
                </a:pathLst>
              </a:custGeom>
              <a:gradFill rotWithShape="0">
                <a:gsLst>
                  <a:gs pos="0">
                    <a:srgbClr val="E8E8E8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84" name="Freeform 12"/>
              <p:cNvSpPr>
                <a:spLocks/>
              </p:cNvSpPr>
              <p:nvPr/>
            </p:nvSpPr>
            <p:spPr bwMode="auto">
              <a:xfrm>
                <a:off x="510" y="6"/>
                <a:ext cx="96" cy="3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8640 h 21600"/>
                  <a:gd name="T4" fmla="*/ 10800 w 21600"/>
                  <a:gd name="T5" fmla="*/ 12960 h 21600"/>
                  <a:gd name="T6" fmla="*/ 21600 w 21600"/>
                  <a:gd name="T7" fmla="*/ 21600 h 21600"/>
                  <a:gd name="T8" fmla="*/ 21600 w 21600"/>
                  <a:gd name="T9" fmla="*/ 17280 h 21600"/>
                  <a:gd name="T10" fmla="*/ 21600 w 21600"/>
                  <a:gd name="T11" fmla="*/ 12960 h 21600"/>
                  <a:gd name="T12" fmla="*/ 10800 w 21600"/>
                  <a:gd name="T13" fmla="*/ 864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8640"/>
                    </a:lnTo>
                    <a:lnTo>
                      <a:pt x="10800" y="12960"/>
                    </a:lnTo>
                    <a:lnTo>
                      <a:pt x="21600" y="21600"/>
                    </a:lnTo>
                    <a:lnTo>
                      <a:pt x="21600" y="17280"/>
                    </a:lnTo>
                    <a:lnTo>
                      <a:pt x="21600" y="12960"/>
                    </a:lnTo>
                    <a:lnTo>
                      <a:pt x="10800" y="864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E0E0E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85" name="Oval 13"/>
              <p:cNvSpPr>
                <a:spLocks/>
              </p:cNvSpPr>
              <p:nvPr/>
            </p:nvSpPr>
            <p:spPr bwMode="auto">
              <a:xfrm>
                <a:off x="383" y="233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rgbClr val="F0F0F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8705" name="Group 33"/>
            <p:cNvGrpSpPr>
              <a:grpSpLocks/>
            </p:cNvGrpSpPr>
            <p:nvPr/>
          </p:nvGrpSpPr>
          <p:grpSpPr bwMode="auto">
            <a:xfrm>
              <a:off x="1774" y="943"/>
              <a:ext cx="1626" cy="683"/>
              <a:chOff x="0" y="0"/>
              <a:chExt cx="1626" cy="683"/>
            </a:xfrm>
          </p:grpSpPr>
          <p:sp>
            <p:nvSpPr>
              <p:cNvPr id="28687" name="Oval 15"/>
              <p:cNvSpPr>
                <a:spLocks/>
              </p:cNvSpPr>
              <p:nvPr/>
            </p:nvSpPr>
            <p:spPr bwMode="auto">
              <a:xfrm>
                <a:off x="492" y="303"/>
                <a:ext cx="637" cy="377"/>
              </a:xfrm>
              <a:prstGeom prst="ellipse">
                <a:avLst/>
              </a:prstGeom>
              <a:gradFill rotWithShape="0">
                <a:gsLst>
                  <a:gs pos="0">
                    <a:srgbClr val="E0E0E0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88" name="Oval 16"/>
              <p:cNvSpPr>
                <a:spLocks/>
              </p:cNvSpPr>
              <p:nvPr/>
            </p:nvSpPr>
            <p:spPr bwMode="auto">
              <a:xfrm>
                <a:off x="538" y="327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E0E0E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89" name="Oval 17"/>
              <p:cNvSpPr>
                <a:spLocks/>
              </p:cNvSpPr>
              <p:nvPr/>
            </p:nvSpPr>
            <p:spPr bwMode="auto">
              <a:xfrm>
                <a:off x="565" y="348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rgbClr val="E8E8E8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90" name="Oval 18"/>
              <p:cNvSpPr>
                <a:spLocks/>
              </p:cNvSpPr>
              <p:nvPr/>
            </p:nvSpPr>
            <p:spPr bwMode="auto">
              <a:xfrm>
                <a:off x="592" y="366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rgbClr val="E0E0E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91" name="Oval 19"/>
              <p:cNvSpPr>
                <a:spLocks/>
              </p:cNvSpPr>
              <p:nvPr/>
            </p:nvSpPr>
            <p:spPr bwMode="auto">
              <a:xfrm>
                <a:off x="609" y="374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rgbClr val="F0F0F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92" name="Oval 20"/>
              <p:cNvSpPr>
                <a:spLocks/>
              </p:cNvSpPr>
              <p:nvPr/>
            </p:nvSpPr>
            <p:spPr bwMode="auto">
              <a:xfrm>
                <a:off x="661" y="395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rgbClr val="E0E0E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93" name="Oval 21"/>
              <p:cNvSpPr>
                <a:spLocks/>
              </p:cNvSpPr>
              <p:nvPr/>
            </p:nvSpPr>
            <p:spPr bwMode="auto">
              <a:xfrm>
                <a:off x="700" y="425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E8E8E8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94" name="Oval 22"/>
              <p:cNvSpPr>
                <a:spLocks/>
              </p:cNvSpPr>
              <p:nvPr/>
            </p:nvSpPr>
            <p:spPr bwMode="auto">
              <a:xfrm>
                <a:off x="766" y="466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E8E8E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95" name="Freeform 23"/>
              <p:cNvSpPr>
                <a:spLocks/>
              </p:cNvSpPr>
              <p:nvPr/>
            </p:nvSpPr>
            <p:spPr bwMode="auto">
              <a:xfrm>
                <a:off x="809" y="191"/>
                <a:ext cx="449" cy="186"/>
              </a:xfrm>
              <a:custGeom>
                <a:avLst/>
                <a:gdLst>
                  <a:gd name="T0" fmla="*/ 289 w 21600"/>
                  <a:gd name="T1" fmla="*/ 697 h 21600"/>
                  <a:gd name="T2" fmla="*/ 3761 w 21600"/>
                  <a:gd name="T3" fmla="*/ 1394 h 21600"/>
                  <a:gd name="T4" fmla="*/ 7232 w 21600"/>
                  <a:gd name="T5" fmla="*/ 2090 h 21600"/>
                  <a:gd name="T6" fmla="*/ 10366 w 21600"/>
                  <a:gd name="T7" fmla="*/ 4181 h 21600"/>
                  <a:gd name="T8" fmla="*/ 13259 w 21600"/>
                  <a:gd name="T9" fmla="*/ 6968 h 21600"/>
                  <a:gd name="T10" fmla="*/ 15863 w 21600"/>
                  <a:gd name="T11" fmla="*/ 9755 h 21600"/>
                  <a:gd name="T12" fmla="*/ 18177 w 21600"/>
                  <a:gd name="T13" fmla="*/ 13239 h 21600"/>
                  <a:gd name="T14" fmla="*/ 20202 w 21600"/>
                  <a:gd name="T15" fmla="*/ 17419 h 21600"/>
                  <a:gd name="T16" fmla="*/ 21600 w 21600"/>
                  <a:gd name="T17" fmla="*/ 21600 h 21600"/>
                  <a:gd name="T18" fmla="*/ 21600 w 21600"/>
                  <a:gd name="T19" fmla="*/ 18813 h 21600"/>
                  <a:gd name="T20" fmla="*/ 19913 w 21600"/>
                  <a:gd name="T21" fmla="*/ 14632 h 21600"/>
                  <a:gd name="T22" fmla="*/ 17888 w 21600"/>
                  <a:gd name="T23" fmla="*/ 11148 h 21600"/>
                  <a:gd name="T24" fmla="*/ 15573 w 21600"/>
                  <a:gd name="T25" fmla="*/ 7665 h 21600"/>
                  <a:gd name="T26" fmla="*/ 12970 w 21600"/>
                  <a:gd name="T27" fmla="*/ 5574 h 21600"/>
                  <a:gd name="T28" fmla="*/ 6943 w 21600"/>
                  <a:gd name="T29" fmla="*/ 1394 h 21600"/>
                  <a:gd name="T30" fmla="*/ 3761 w 21600"/>
                  <a:gd name="T31" fmla="*/ 697 h 21600"/>
                  <a:gd name="T32" fmla="*/ 289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697 h 21600"/>
                  <a:gd name="T40" fmla="*/ 0 w 21600"/>
                  <a:gd name="T41" fmla="*/ 697 h 21600"/>
                  <a:gd name="T42" fmla="*/ 289 w 21600"/>
                  <a:gd name="T43" fmla="*/ 697 h 21600"/>
                  <a:gd name="T44" fmla="*/ 289 w 21600"/>
                  <a:gd name="T45" fmla="*/ 697 h 21600"/>
                  <a:gd name="T46" fmla="*/ 289 w 21600"/>
                  <a:gd name="T47" fmla="*/ 69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600" h="21600">
                    <a:moveTo>
                      <a:pt x="289" y="697"/>
                    </a:moveTo>
                    <a:lnTo>
                      <a:pt x="3761" y="1394"/>
                    </a:lnTo>
                    <a:lnTo>
                      <a:pt x="7232" y="2090"/>
                    </a:lnTo>
                    <a:lnTo>
                      <a:pt x="10366" y="4181"/>
                    </a:lnTo>
                    <a:lnTo>
                      <a:pt x="13259" y="6968"/>
                    </a:lnTo>
                    <a:lnTo>
                      <a:pt x="15863" y="9755"/>
                    </a:lnTo>
                    <a:lnTo>
                      <a:pt x="18177" y="13239"/>
                    </a:lnTo>
                    <a:lnTo>
                      <a:pt x="20202" y="17419"/>
                    </a:lnTo>
                    <a:lnTo>
                      <a:pt x="21600" y="21600"/>
                    </a:lnTo>
                    <a:lnTo>
                      <a:pt x="21600" y="18813"/>
                    </a:lnTo>
                    <a:lnTo>
                      <a:pt x="19913" y="14632"/>
                    </a:lnTo>
                    <a:lnTo>
                      <a:pt x="17888" y="11148"/>
                    </a:lnTo>
                    <a:lnTo>
                      <a:pt x="15573" y="7665"/>
                    </a:lnTo>
                    <a:lnTo>
                      <a:pt x="12970" y="5574"/>
                    </a:lnTo>
                    <a:lnTo>
                      <a:pt x="6943" y="1394"/>
                    </a:lnTo>
                    <a:lnTo>
                      <a:pt x="3761" y="697"/>
                    </a:lnTo>
                    <a:lnTo>
                      <a:pt x="289" y="0"/>
                    </a:lnTo>
                    <a:lnTo>
                      <a:pt x="0" y="0"/>
                    </a:lnTo>
                    <a:lnTo>
                      <a:pt x="0" y="697"/>
                    </a:lnTo>
                    <a:lnTo>
                      <a:pt x="289" y="697"/>
                    </a:lnTo>
                    <a:close/>
                    <a:moveTo>
                      <a:pt x="289" y="697"/>
                    </a:moveTo>
                  </a:path>
                </a:pathLst>
              </a:custGeom>
              <a:gradFill rotWithShape="0">
                <a:gsLst>
                  <a:gs pos="0">
                    <a:srgbClr val="E8E8E8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96" name="Freeform 24"/>
              <p:cNvSpPr>
                <a:spLocks/>
              </p:cNvSpPr>
              <p:nvPr/>
            </p:nvSpPr>
            <p:spPr bwMode="auto">
              <a:xfrm>
                <a:off x="366" y="221"/>
                <a:ext cx="892" cy="462"/>
              </a:xfrm>
              <a:custGeom>
                <a:avLst/>
                <a:gdLst>
                  <a:gd name="T0" fmla="*/ 558 w 21600"/>
                  <a:gd name="T1" fmla="*/ 12904 h 21600"/>
                  <a:gd name="T2" fmla="*/ 704 w 21600"/>
                  <a:gd name="T3" fmla="*/ 10379 h 21600"/>
                  <a:gd name="T4" fmla="*/ 1432 w 21600"/>
                  <a:gd name="T5" fmla="*/ 8135 h 21600"/>
                  <a:gd name="T6" fmla="*/ 2306 w 21600"/>
                  <a:gd name="T7" fmla="*/ 6171 h 21600"/>
                  <a:gd name="T8" fmla="*/ 3616 w 21600"/>
                  <a:gd name="T9" fmla="*/ 4488 h 21600"/>
                  <a:gd name="T10" fmla="*/ 5072 w 21600"/>
                  <a:gd name="T11" fmla="*/ 2805 h 21600"/>
                  <a:gd name="T12" fmla="*/ 6820 w 21600"/>
                  <a:gd name="T13" fmla="*/ 1683 h 21600"/>
                  <a:gd name="T14" fmla="*/ 8834 w 21600"/>
                  <a:gd name="T15" fmla="*/ 1122 h 21600"/>
                  <a:gd name="T16" fmla="*/ 10873 w 21600"/>
                  <a:gd name="T17" fmla="*/ 842 h 21600"/>
                  <a:gd name="T18" fmla="*/ 12911 w 21600"/>
                  <a:gd name="T19" fmla="*/ 1122 h 21600"/>
                  <a:gd name="T20" fmla="*/ 14780 w 21600"/>
                  <a:gd name="T21" fmla="*/ 1683 h 21600"/>
                  <a:gd name="T22" fmla="*/ 16528 w 21600"/>
                  <a:gd name="T23" fmla="*/ 2805 h 21600"/>
                  <a:gd name="T24" fmla="*/ 17984 w 21600"/>
                  <a:gd name="T25" fmla="*/ 4488 h 21600"/>
                  <a:gd name="T26" fmla="*/ 19294 w 21600"/>
                  <a:gd name="T27" fmla="*/ 6171 h 21600"/>
                  <a:gd name="T28" fmla="*/ 20168 w 21600"/>
                  <a:gd name="T29" fmla="*/ 8135 h 21600"/>
                  <a:gd name="T30" fmla="*/ 20896 w 21600"/>
                  <a:gd name="T31" fmla="*/ 10379 h 21600"/>
                  <a:gd name="T32" fmla="*/ 21042 w 21600"/>
                  <a:gd name="T33" fmla="*/ 12904 h 21600"/>
                  <a:gd name="T34" fmla="*/ 20751 w 21600"/>
                  <a:gd name="T35" fmla="*/ 15429 h 21600"/>
                  <a:gd name="T36" fmla="*/ 20168 w 21600"/>
                  <a:gd name="T37" fmla="*/ 17673 h 21600"/>
                  <a:gd name="T38" fmla="*/ 19003 w 21600"/>
                  <a:gd name="T39" fmla="*/ 19917 h 21600"/>
                  <a:gd name="T40" fmla="*/ 17547 w 21600"/>
                  <a:gd name="T41" fmla="*/ 21600 h 21600"/>
                  <a:gd name="T42" fmla="*/ 18566 w 21600"/>
                  <a:gd name="T43" fmla="*/ 21600 h 21600"/>
                  <a:gd name="T44" fmla="*/ 19877 w 21600"/>
                  <a:gd name="T45" fmla="*/ 19917 h 21600"/>
                  <a:gd name="T46" fmla="*/ 20751 w 21600"/>
                  <a:gd name="T47" fmla="*/ 17673 h 21600"/>
                  <a:gd name="T48" fmla="*/ 21454 w 21600"/>
                  <a:gd name="T49" fmla="*/ 15429 h 21600"/>
                  <a:gd name="T50" fmla="*/ 21600 w 21600"/>
                  <a:gd name="T51" fmla="*/ 12904 h 21600"/>
                  <a:gd name="T52" fmla="*/ 21454 w 21600"/>
                  <a:gd name="T53" fmla="*/ 10379 h 21600"/>
                  <a:gd name="T54" fmla="*/ 20751 w 21600"/>
                  <a:gd name="T55" fmla="*/ 7855 h 21600"/>
                  <a:gd name="T56" fmla="*/ 19731 w 21600"/>
                  <a:gd name="T57" fmla="*/ 5610 h 21600"/>
                  <a:gd name="T58" fmla="*/ 18421 w 21600"/>
                  <a:gd name="T59" fmla="*/ 3927 h 21600"/>
                  <a:gd name="T60" fmla="*/ 16819 w 21600"/>
                  <a:gd name="T61" fmla="*/ 2244 h 21600"/>
                  <a:gd name="T62" fmla="*/ 15071 w 21600"/>
                  <a:gd name="T63" fmla="*/ 1122 h 21600"/>
                  <a:gd name="T64" fmla="*/ 13057 w 21600"/>
                  <a:gd name="T65" fmla="*/ 281 h 21600"/>
                  <a:gd name="T66" fmla="*/ 10873 w 21600"/>
                  <a:gd name="T67" fmla="*/ 0 h 21600"/>
                  <a:gd name="T68" fmla="*/ 8689 w 21600"/>
                  <a:gd name="T69" fmla="*/ 281 h 21600"/>
                  <a:gd name="T70" fmla="*/ 6674 w 21600"/>
                  <a:gd name="T71" fmla="*/ 1122 h 21600"/>
                  <a:gd name="T72" fmla="*/ 4781 w 21600"/>
                  <a:gd name="T73" fmla="*/ 2244 h 21600"/>
                  <a:gd name="T74" fmla="*/ 3179 w 21600"/>
                  <a:gd name="T75" fmla="*/ 3927 h 21600"/>
                  <a:gd name="T76" fmla="*/ 1869 w 21600"/>
                  <a:gd name="T77" fmla="*/ 5610 h 21600"/>
                  <a:gd name="T78" fmla="*/ 849 w 21600"/>
                  <a:gd name="T79" fmla="*/ 7855 h 21600"/>
                  <a:gd name="T80" fmla="*/ 291 w 21600"/>
                  <a:gd name="T81" fmla="*/ 10379 h 21600"/>
                  <a:gd name="T82" fmla="*/ 0 w 21600"/>
                  <a:gd name="T83" fmla="*/ 12904 h 21600"/>
                  <a:gd name="T84" fmla="*/ 146 w 21600"/>
                  <a:gd name="T85" fmla="*/ 15429 h 21600"/>
                  <a:gd name="T86" fmla="*/ 849 w 21600"/>
                  <a:gd name="T87" fmla="*/ 17673 h 21600"/>
                  <a:gd name="T88" fmla="*/ 1723 w 21600"/>
                  <a:gd name="T89" fmla="*/ 19917 h 21600"/>
                  <a:gd name="T90" fmla="*/ 3034 w 21600"/>
                  <a:gd name="T91" fmla="*/ 21600 h 21600"/>
                  <a:gd name="T92" fmla="*/ 4053 w 21600"/>
                  <a:gd name="T93" fmla="*/ 21600 h 21600"/>
                  <a:gd name="T94" fmla="*/ 2597 w 21600"/>
                  <a:gd name="T95" fmla="*/ 19917 h 21600"/>
                  <a:gd name="T96" fmla="*/ 1432 w 21600"/>
                  <a:gd name="T97" fmla="*/ 17673 h 21600"/>
                  <a:gd name="T98" fmla="*/ 849 w 21600"/>
                  <a:gd name="T99" fmla="*/ 15429 h 21600"/>
                  <a:gd name="T100" fmla="*/ 558 w 21600"/>
                  <a:gd name="T101" fmla="*/ 12904 h 21600"/>
                  <a:gd name="T102" fmla="*/ 558 w 21600"/>
                  <a:gd name="T103" fmla="*/ 12904 h 21600"/>
                  <a:gd name="T104" fmla="*/ 558 w 21600"/>
                  <a:gd name="T105" fmla="*/ 12904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1600" h="21600">
                    <a:moveTo>
                      <a:pt x="558" y="12904"/>
                    </a:moveTo>
                    <a:lnTo>
                      <a:pt x="704" y="10379"/>
                    </a:lnTo>
                    <a:lnTo>
                      <a:pt x="1432" y="8135"/>
                    </a:lnTo>
                    <a:lnTo>
                      <a:pt x="2306" y="6171"/>
                    </a:lnTo>
                    <a:lnTo>
                      <a:pt x="3616" y="4488"/>
                    </a:lnTo>
                    <a:lnTo>
                      <a:pt x="5072" y="2805"/>
                    </a:lnTo>
                    <a:lnTo>
                      <a:pt x="6820" y="1683"/>
                    </a:lnTo>
                    <a:lnTo>
                      <a:pt x="8834" y="1122"/>
                    </a:lnTo>
                    <a:lnTo>
                      <a:pt x="10873" y="842"/>
                    </a:lnTo>
                    <a:lnTo>
                      <a:pt x="12911" y="1122"/>
                    </a:lnTo>
                    <a:lnTo>
                      <a:pt x="14780" y="1683"/>
                    </a:lnTo>
                    <a:lnTo>
                      <a:pt x="16528" y="2805"/>
                    </a:lnTo>
                    <a:lnTo>
                      <a:pt x="17984" y="4488"/>
                    </a:lnTo>
                    <a:lnTo>
                      <a:pt x="19294" y="6171"/>
                    </a:lnTo>
                    <a:lnTo>
                      <a:pt x="20168" y="8135"/>
                    </a:lnTo>
                    <a:lnTo>
                      <a:pt x="20896" y="10379"/>
                    </a:lnTo>
                    <a:lnTo>
                      <a:pt x="21042" y="12904"/>
                    </a:lnTo>
                    <a:lnTo>
                      <a:pt x="20751" y="15429"/>
                    </a:lnTo>
                    <a:lnTo>
                      <a:pt x="20168" y="17673"/>
                    </a:lnTo>
                    <a:lnTo>
                      <a:pt x="19003" y="19917"/>
                    </a:lnTo>
                    <a:lnTo>
                      <a:pt x="17547" y="21600"/>
                    </a:lnTo>
                    <a:lnTo>
                      <a:pt x="18566" y="21600"/>
                    </a:lnTo>
                    <a:lnTo>
                      <a:pt x="19877" y="19917"/>
                    </a:lnTo>
                    <a:lnTo>
                      <a:pt x="20751" y="17673"/>
                    </a:lnTo>
                    <a:lnTo>
                      <a:pt x="21454" y="15429"/>
                    </a:lnTo>
                    <a:lnTo>
                      <a:pt x="21600" y="12904"/>
                    </a:lnTo>
                    <a:lnTo>
                      <a:pt x="21454" y="10379"/>
                    </a:lnTo>
                    <a:lnTo>
                      <a:pt x="20751" y="7855"/>
                    </a:lnTo>
                    <a:lnTo>
                      <a:pt x="19731" y="5610"/>
                    </a:lnTo>
                    <a:lnTo>
                      <a:pt x="18421" y="3927"/>
                    </a:lnTo>
                    <a:lnTo>
                      <a:pt x="16819" y="2244"/>
                    </a:lnTo>
                    <a:lnTo>
                      <a:pt x="15071" y="1122"/>
                    </a:lnTo>
                    <a:lnTo>
                      <a:pt x="13057" y="281"/>
                    </a:lnTo>
                    <a:lnTo>
                      <a:pt x="10873" y="0"/>
                    </a:lnTo>
                    <a:lnTo>
                      <a:pt x="8689" y="281"/>
                    </a:lnTo>
                    <a:lnTo>
                      <a:pt x="6674" y="1122"/>
                    </a:lnTo>
                    <a:lnTo>
                      <a:pt x="4781" y="2244"/>
                    </a:lnTo>
                    <a:lnTo>
                      <a:pt x="3179" y="3927"/>
                    </a:lnTo>
                    <a:lnTo>
                      <a:pt x="1869" y="5610"/>
                    </a:lnTo>
                    <a:lnTo>
                      <a:pt x="849" y="7855"/>
                    </a:lnTo>
                    <a:lnTo>
                      <a:pt x="291" y="10379"/>
                    </a:lnTo>
                    <a:lnTo>
                      <a:pt x="0" y="12904"/>
                    </a:lnTo>
                    <a:lnTo>
                      <a:pt x="146" y="15429"/>
                    </a:lnTo>
                    <a:lnTo>
                      <a:pt x="849" y="17673"/>
                    </a:lnTo>
                    <a:lnTo>
                      <a:pt x="1723" y="19917"/>
                    </a:lnTo>
                    <a:lnTo>
                      <a:pt x="3034" y="21600"/>
                    </a:lnTo>
                    <a:lnTo>
                      <a:pt x="4053" y="21600"/>
                    </a:lnTo>
                    <a:lnTo>
                      <a:pt x="2597" y="19917"/>
                    </a:lnTo>
                    <a:lnTo>
                      <a:pt x="1432" y="17673"/>
                    </a:lnTo>
                    <a:lnTo>
                      <a:pt x="849" y="15429"/>
                    </a:lnTo>
                    <a:lnTo>
                      <a:pt x="558" y="12904"/>
                    </a:lnTo>
                    <a:close/>
                    <a:moveTo>
                      <a:pt x="558" y="12904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D8D8D8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97" name="Freeform 25"/>
              <p:cNvSpPr>
                <a:spLocks/>
              </p:cNvSpPr>
              <p:nvPr/>
            </p:nvSpPr>
            <p:spPr bwMode="auto">
              <a:xfrm>
                <a:off x="306" y="197"/>
                <a:ext cx="407" cy="486"/>
              </a:xfrm>
              <a:custGeom>
                <a:avLst/>
                <a:gdLst>
                  <a:gd name="T0" fmla="*/ 958 w 21600"/>
                  <a:gd name="T1" fmla="*/ 13333 h 21600"/>
                  <a:gd name="T2" fmla="*/ 1277 w 21600"/>
                  <a:gd name="T3" fmla="*/ 10933 h 21600"/>
                  <a:gd name="T4" fmla="*/ 2554 w 21600"/>
                  <a:gd name="T5" fmla="*/ 8800 h 21600"/>
                  <a:gd name="T6" fmla="*/ 4416 w 21600"/>
                  <a:gd name="T7" fmla="*/ 6667 h 21600"/>
                  <a:gd name="T8" fmla="*/ 6969 w 21600"/>
                  <a:gd name="T9" fmla="*/ 4800 h 21600"/>
                  <a:gd name="T10" fmla="*/ 9842 w 21600"/>
                  <a:gd name="T11" fmla="*/ 3200 h 21600"/>
                  <a:gd name="T12" fmla="*/ 13354 w 21600"/>
                  <a:gd name="T13" fmla="*/ 1867 h 21600"/>
                  <a:gd name="T14" fmla="*/ 17503 w 21600"/>
                  <a:gd name="T15" fmla="*/ 1067 h 21600"/>
                  <a:gd name="T16" fmla="*/ 21600 w 21600"/>
                  <a:gd name="T17" fmla="*/ 267 h 21600"/>
                  <a:gd name="T18" fmla="*/ 21600 w 21600"/>
                  <a:gd name="T19" fmla="*/ 0 h 21600"/>
                  <a:gd name="T20" fmla="*/ 17184 w 21600"/>
                  <a:gd name="T21" fmla="*/ 533 h 21600"/>
                  <a:gd name="T22" fmla="*/ 13034 w 21600"/>
                  <a:gd name="T23" fmla="*/ 1600 h 21600"/>
                  <a:gd name="T24" fmla="*/ 9523 w 21600"/>
                  <a:gd name="T25" fmla="*/ 2933 h 21600"/>
                  <a:gd name="T26" fmla="*/ 6331 w 21600"/>
                  <a:gd name="T27" fmla="*/ 4533 h 21600"/>
                  <a:gd name="T28" fmla="*/ 3831 w 21600"/>
                  <a:gd name="T29" fmla="*/ 6400 h 21600"/>
                  <a:gd name="T30" fmla="*/ 1596 w 21600"/>
                  <a:gd name="T31" fmla="*/ 8533 h 21600"/>
                  <a:gd name="T32" fmla="*/ 319 w 21600"/>
                  <a:gd name="T33" fmla="*/ 10933 h 21600"/>
                  <a:gd name="T34" fmla="*/ 0 w 21600"/>
                  <a:gd name="T35" fmla="*/ 13333 h 21600"/>
                  <a:gd name="T36" fmla="*/ 319 w 21600"/>
                  <a:gd name="T37" fmla="*/ 15467 h 21600"/>
                  <a:gd name="T38" fmla="*/ 1596 w 21600"/>
                  <a:gd name="T39" fmla="*/ 17600 h 21600"/>
                  <a:gd name="T40" fmla="*/ 3511 w 21600"/>
                  <a:gd name="T41" fmla="*/ 19733 h 21600"/>
                  <a:gd name="T42" fmla="*/ 5693 w 21600"/>
                  <a:gd name="T43" fmla="*/ 21600 h 21600"/>
                  <a:gd name="T44" fmla="*/ 6969 w 21600"/>
                  <a:gd name="T45" fmla="*/ 21600 h 21600"/>
                  <a:gd name="T46" fmla="*/ 4416 w 21600"/>
                  <a:gd name="T47" fmla="*/ 20000 h 21600"/>
                  <a:gd name="T48" fmla="*/ 2554 w 21600"/>
                  <a:gd name="T49" fmla="*/ 17867 h 21600"/>
                  <a:gd name="T50" fmla="*/ 1277 w 21600"/>
                  <a:gd name="T51" fmla="*/ 15733 h 21600"/>
                  <a:gd name="T52" fmla="*/ 958 w 21600"/>
                  <a:gd name="T53" fmla="*/ 13333 h 21600"/>
                  <a:gd name="T54" fmla="*/ 958 w 21600"/>
                  <a:gd name="T55" fmla="*/ 13333 h 21600"/>
                  <a:gd name="T56" fmla="*/ 958 w 21600"/>
                  <a:gd name="T57" fmla="*/ 1333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1600" h="21600">
                    <a:moveTo>
                      <a:pt x="958" y="13333"/>
                    </a:moveTo>
                    <a:lnTo>
                      <a:pt x="1277" y="10933"/>
                    </a:lnTo>
                    <a:lnTo>
                      <a:pt x="2554" y="8800"/>
                    </a:lnTo>
                    <a:lnTo>
                      <a:pt x="4416" y="6667"/>
                    </a:lnTo>
                    <a:lnTo>
                      <a:pt x="6969" y="4800"/>
                    </a:lnTo>
                    <a:lnTo>
                      <a:pt x="9842" y="3200"/>
                    </a:lnTo>
                    <a:lnTo>
                      <a:pt x="13354" y="1867"/>
                    </a:lnTo>
                    <a:lnTo>
                      <a:pt x="17503" y="1067"/>
                    </a:lnTo>
                    <a:lnTo>
                      <a:pt x="21600" y="267"/>
                    </a:lnTo>
                    <a:lnTo>
                      <a:pt x="21600" y="0"/>
                    </a:lnTo>
                    <a:lnTo>
                      <a:pt x="17184" y="533"/>
                    </a:lnTo>
                    <a:lnTo>
                      <a:pt x="13034" y="1600"/>
                    </a:lnTo>
                    <a:lnTo>
                      <a:pt x="9523" y="2933"/>
                    </a:lnTo>
                    <a:lnTo>
                      <a:pt x="6331" y="4533"/>
                    </a:lnTo>
                    <a:lnTo>
                      <a:pt x="3831" y="6400"/>
                    </a:lnTo>
                    <a:lnTo>
                      <a:pt x="1596" y="8533"/>
                    </a:lnTo>
                    <a:lnTo>
                      <a:pt x="319" y="10933"/>
                    </a:lnTo>
                    <a:lnTo>
                      <a:pt x="0" y="13333"/>
                    </a:lnTo>
                    <a:lnTo>
                      <a:pt x="319" y="15467"/>
                    </a:lnTo>
                    <a:lnTo>
                      <a:pt x="1596" y="17600"/>
                    </a:lnTo>
                    <a:lnTo>
                      <a:pt x="3511" y="19733"/>
                    </a:lnTo>
                    <a:lnTo>
                      <a:pt x="5693" y="21600"/>
                    </a:lnTo>
                    <a:lnTo>
                      <a:pt x="6969" y="21600"/>
                    </a:lnTo>
                    <a:lnTo>
                      <a:pt x="4416" y="20000"/>
                    </a:lnTo>
                    <a:lnTo>
                      <a:pt x="2554" y="17867"/>
                    </a:lnTo>
                    <a:lnTo>
                      <a:pt x="1277" y="15733"/>
                    </a:lnTo>
                    <a:lnTo>
                      <a:pt x="958" y="13333"/>
                    </a:lnTo>
                    <a:close/>
                    <a:moveTo>
                      <a:pt x="958" y="13333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E8E8E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98" name="Freeform 26"/>
              <p:cNvSpPr>
                <a:spLocks/>
              </p:cNvSpPr>
              <p:nvPr/>
            </p:nvSpPr>
            <p:spPr bwMode="auto">
              <a:xfrm>
                <a:off x="1211" y="413"/>
                <a:ext cx="108" cy="252"/>
              </a:xfrm>
              <a:custGeom>
                <a:avLst/>
                <a:gdLst>
                  <a:gd name="T0" fmla="*/ 17966 w 21600"/>
                  <a:gd name="T1" fmla="*/ 7200 h 21600"/>
                  <a:gd name="T2" fmla="*/ 16755 w 21600"/>
                  <a:gd name="T3" fmla="*/ 11314 h 21600"/>
                  <a:gd name="T4" fmla="*/ 13121 w 21600"/>
                  <a:gd name="T5" fmla="*/ 14914 h 21600"/>
                  <a:gd name="T6" fmla="*/ 7267 w 21600"/>
                  <a:gd name="T7" fmla="*/ 18514 h 21600"/>
                  <a:gd name="T8" fmla="*/ 0 w 21600"/>
                  <a:gd name="T9" fmla="*/ 21600 h 21600"/>
                  <a:gd name="T10" fmla="*/ 3634 w 21600"/>
                  <a:gd name="T11" fmla="*/ 21600 h 21600"/>
                  <a:gd name="T12" fmla="*/ 10699 w 21600"/>
                  <a:gd name="T13" fmla="*/ 18514 h 21600"/>
                  <a:gd name="T14" fmla="*/ 16755 w 21600"/>
                  <a:gd name="T15" fmla="*/ 14914 h 21600"/>
                  <a:gd name="T16" fmla="*/ 20389 w 21600"/>
                  <a:gd name="T17" fmla="*/ 11314 h 21600"/>
                  <a:gd name="T18" fmla="*/ 21600 w 21600"/>
                  <a:gd name="T19" fmla="*/ 7200 h 21600"/>
                  <a:gd name="T20" fmla="*/ 20389 w 21600"/>
                  <a:gd name="T21" fmla="*/ 3600 h 21600"/>
                  <a:gd name="T22" fmla="*/ 17966 w 21600"/>
                  <a:gd name="T23" fmla="*/ 0 h 21600"/>
                  <a:gd name="T24" fmla="*/ 13121 w 21600"/>
                  <a:gd name="T25" fmla="*/ 0 h 21600"/>
                  <a:gd name="T26" fmla="*/ 16755 w 21600"/>
                  <a:gd name="T27" fmla="*/ 3600 h 21600"/>
                  <a:gd name="T28" fmla="*/ 17966 w 21600"/>
                  <a:gd name="T29" fmla="*/ 7200 h 21600"/>
                  <a:gd name="T30" fmla="*/ 17966 w 21600"/>
                  <a:gd name="T31" fmla="*/ 7200 h 21600"/>
                  <a:gd name="T32" fmla="*/ 17966 w 21600"/>
                  <a:gd name="T33" fmla="*/ 72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600" h="21600">
                    <a:moveTo>
                      <a:pt x="17966" y="7200"/>
                    </a:moveTo>
                    <a:lnTo>
                      <a:pt x="16755" y="11314"/>
                    </a:lnTo>
                    <a:lnTo>
                      <a:pt x="13121" y="14914"/>
                    </a:lnTo>
                    <a:lnTo>
                      <a:pt x="7267" y="18514"/>
                    </a:lnTo>
                    <a:lnTo>
                      <a:pt x="0" y="21600"/>
                    </a:lnTo>
                    <a:lnTo>
                      <a:pt x="3634" y="21600"/>
                    </a:lnTo>
                    <a:lnTo>
                      <a:pt x="10699" y="18514"/>
                    </a:lnTo>
                    <a:lnTo>
                      <a:pt x="16755" y="14914"/>
                    </a:lnTo>
                    <a:lnTo>
                      <a:pt x="20389" y="11314"/>
                    </a:lnTo>
                    <a:lnTo>
                      <a:pt x="21600" y="7200"/>
                    </a:lnTo>
                    <a:lnTo>
                      <a:pt x="20389" y="3600"/>
                    </a:lnTo>
                    <a:lnTo>
                      <a:pt x="17966" y="0"/>
                    </a:lnTo>
                    <a:lnTo>
                      <a:pt x="13121" y="0"/>
                    </a:lnTo>
                    <a:lnTo>
                      <a:pt x="16755" y="3600"/>
                    </a:lnTo>
                    <a:lnTo>
                      <a:pt x="17966" y="7200"/>
                    </a:lnTo>
                    <a:close/>
                    <a:moveTo>
                      <a:pt x="17966" y="7200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D1D1D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99" name="Freeform 27"/>
              <p:cNvSpPr>
                <a:spLocks/>
              </p:cNvSpPr>
              <p:nvPr/>
            </p:nvSpPr>
            <p:spPr bwMode="auto">
              <a:xfrm>
                <a:off x="292" y="54"/>
                <a:ext cx="835" cy="150"/>
              </a:xfrm>
              <a:custGeom>
                <a:avLst/>
                <a:gdLst>
                  <a:gd name="T0" fmla="*/ 13400 w 21600"/>
                  <a:gd name="T1" fmla="*/ 2592 h 21600"/>
                  <a:gd name="T2" fmla="*/ 15443 w 21600"/>
                  <a:gd name="T3" fmla="*/ 3456 h 21600"/>
                  <a:gd name="T4" fmla="*/ 17642 w 21600"/>
                  <a:gd name="T5" fmla="*/ 4320 h 21600"/>
                  <a:gd name="T6" fmla="*/ 19531 w 21600"/>
                  <a:gd name="T7" fmla="*/ 6048 h 21600"/>
                  <a:gd name="T8" fmla="*/ 21419 w 21600"/>
                  <a:gd name="T9" fmla="*/ 8640 h 21600"/>
                  <a:gd name="T10" fmla="*/ 21600 w 21600"/>
                  <a:gd name="T11" fmla="*/ 6048 h 21600"/>
                  <a:gd name="T12" fmla="*/ 19686 w 21600"/>
                  <a:gd name="T13" fmla="*/ 3456 h 21600"/>
                  <a:gd name="T14" fmla="*/ 17797 w 21600"/>
                  <a:gd name="T15" fmla="*/ 1728 h 21600"/>
                  <a:gd name="T16" fmla="*/ 15599 w 21600"/>
                  <a:gd name="T17" fmla="*/ 864 h 21600"/>
                  <a:gd name="T18" fmla="*/ 13400 w 21600"/>
                  <a:gd name="T19" fmla="*/ 0 h 21600"/>
                  <a:gd name="T20" fmla="*/ 9623 w 21600"/>
                  <a:gd name="T21" fmla="*/ 1728 h 21600"/>
                  <a:gd name="T22" fmla="*/ 6001 w 21600"/>
                  <a:gd name="T23" fmla="*/ 5184 h 21600"/>
                  <a:gd name="T24" fmla="*/ 2846 w 21600"/>
                  <a:gd name="T25" fmla="*/ 11232 h 21600"/>
                  <a:gd name="T26" fmla="*/ 0 w 21600"/>
                  <a:gd name="T27" fmla="*/ 19008 h 21600"/>
                  <a:gd name="T28" fmla="*/ 491 w 21600"/>
                  <a:gd name="T29" fmla="*/ 21600 h 21600"/>
                  <a:gd name="T30" fmla="*/ 3156 w 21600"/>
                  <a:gd name="T31" fmla="*/ 13824 h 21600"/>
                  <a:gd name="T32" fmla="*/ 6312 w 21600"/>
                  <a:gd name="T33" fmla="*/ 7776 h 21600"/>
                  <a:gd name="T34" fmla="*/ 9778 w 21600"/>
                  <a:gd name="T35" fmla="*/ 4320 h 21600"/>
                  <a:gd name="T36" fmla="*/ 13400 w 21600"/>
                  <a:gd name="T37" fmla="*/ 2592 h 21600"/>
                  <a:gd name="T38" fmla="*/ 13400 w 21600"/>
                  <a:gd name="T39" fmla="*/ 2592 h 21600"/>
                  <a:gd name="T40" fmla="*/ 13400 w 21600"/>
                  <a:gd name="T41" fmla="*/ 2592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600" h="21600">
                    <a:moveTo>
                      <a:pt x="13400" y="2592"/>
                    </a:moveTo>
                    <a:lnTo>
                      <a:pt x="15443" y="3456"/>
                    </a:lnTo>
                    <a:lnTo>
                      <a:pt x="17642" y="4320"/>
                    </a:lnTo>
                    <a:lnTo>
                      <a:pt x="19531" y="6048"/>
                    </a:lnTo>
                    <a:lnTo>
                      <a:pt x="21419" y="8640"/>
                    </a:lnTo>
                    <a:lnTo>
                      <a:pt x="21600" y="6048"/>
                    </a:lnTo>
                    <a:lnTo>
                      <a:pt x="19686" y="3456"/>
                    </a:lnTo>
                    <a:lnTo>
                      <a:pt x="17797" y="1728"/>
                    </a:lnTo>
                    <a:lnTo>
                      <a:pt x="15599" y="864"/>
                    </a:lnTo>
                    <a:lnTo>
                      <a:pt x="13400" y="0"/>
                    </a:lnTo>
                    <a:lnTo>
                      <a:pt x="9623" y="1728"/>
                    </a:lnTo>
                    <a:lnTo>
                      <a:pt x="6001" y="5184"/>
                    </a:lnTo>
                    <a:lnTo>
                      <a:pt x="2846" y="11232"/>
                    </a:lnTo>
                    <a:lnTo>
                      <a:pt x="0" y="19008"/>
                    </a:lnTo>
                    <a:lnTo>
                      <a:pt x="491" y="21600"/>
                    </a:lnTo>
                    <a:lnTo>
                      <a:pt x="3156" y="13824"/>
                    </a:lnTo>
                    <a:lnTo>
                      <a:pt x="6312" y="7776"/>
                    </a:lnTo>
                    <a:lnTo>
                      <a:pt x="9778" y="4320"/>
                    </a:lnTo>
                    <a:lnTo>
                      <a:pt x="13400" y="2592"/>
                    </a:lnTo>
                    <a:close/>
                    <a:moveTo>
                      <a:pt x="13400" y="2592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00" name="Freeform 28"/>
              <p:cNvSpPr>
                <a:spLocks/>
              </p:cNvSpPr>
              <p:nvPr/>
            </p:nvSpPr>
            <p:spPr bwMode="auto">
              <a:xfrm>
                <a:off x="91" y="222"/>
                <a:ext cx="171" cy="461"/>
              </a:xfrm>
              <a:custGeom>
                <a:avLst/>
                <a:gdLst>
                  <a:gd name="T0" fmla="*/ 3916 w 21600"/>
                  <a:gd name="T1" fmla="*/ 12323 h 21600"/>
                  <a:gd name="T2" fmla="*/ 5432 w 21600"/>
                  <a:gd name="T3" fmla="*/ 8949 h 21600"/>
                  <a:gd name="T4" fmla="*/ 8463 w 21600"/>
                  <a:gd name="T5" fmla="*/ 6138 h 21600"/>
                  <a:gd name="T6" fmla="*/ 14653 w 21600"/>
                  <a:gd name="T7" fmla="*/ 3374 h 21600"/>
                  <a:gd name="T8" fmla="*/ 21600 w 21600"/>
                  <a:gd name="T9" fmla="*/ 843 h 21600"/>
                  <a:gd name="T10" fmla="*/ 19326 w 21600"/>
                  <a:gd name="T11" fmla="*/ 0 h 21600"/>
                  <a:gd name="T12" fmla="*/ 10863 w 21600"/>
                  <a:gd name="T13" fmla="*/ 2811 h 21600"/>
                  <a:gd name="T14" fmla="*/ 5432 w 21600"/>
                  <a:gd name="T15" fmla="*/ 5623 h 21600"/>
                  <a:gd name="T16" fmla="*/ 1642 w 21600"/>
                  <a:gd name="T17" fmla="*/ 8949 h 21600"/>
                  <a:gd name="T18" fmla="*/ 0 w 21600"/>
                  <a:gd name="T19" fmla="*/ 12323 h 21600"/>
                  <a:gd name="T20" fmla="*/ 758 w 21600"/>
                  <a:gd name="T21" fmla="*/ 14853 h 21600"/>
                  <a:gd name="T22" fmla="*/ 3158 w 21600"/>
                  <a:gd name="T23" fmla="*/ 17102 h 21600"/>
                  <a:gd name="T24" fmla="*/ 6189 w 21600"/>
                  <a:gd name="T25" fmla="*/ 19351 h 21600"/>
                  <a:gd name="T26" fmla="*/ 10863 w 21600"/>
                  <a:gd name="T27" fmla="*/ 21600 h 21600"/>
                  <a:gd name="T28" fmla="*/ 15411 w 21600"/>
                  <a:gd name="T29" fmla="*/ 21600 h 21600"/>
                  <a:gd name="T30" fmla="*/ 10863 w 21600"/>
                  <a:gd name="T31" fmla="*/ 19351 h 21600"/>
                  <a:gd name="T32" fmla="*/ 6947 w 21600"/>
                  <a:gd name="T33" fmla="*/ 17102 h 21600"/>
                  <a:gd name="T34" fmla="*/ 4674 w 21600"/>
                  <a:gd name="T35" fmla="*/ 14853 h 21600"/>
                  <a:gd name="T36" fmla="*/ 3916 w 21600"/>
                  <a:gd name="T37" fmla="*/ 12323 h 21600"/>
                  <a:gd name="T38" fmla="*/ 3916 w 21600"/>
                  <a:gd name="T39" fmla="*/ 12323 h 21600"/>
                  <a:gd name="T40" fmla="*/ 3916 w 21600"/>
                  <a:gd name="T41" fmla="*/ 1232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600" h="21600">
                    <a:moveTo>
                      <a:pt x="3916" y="12323"/>
                    </a:moveTo>
                    <a:lnTo>
                      <a:pt x="5432" y="8949"/>
                    </a:lnTo>
                    <a:lnTo>
                      <a:pt x="8463" y="6138"/>
                    </a:lnTo>
                    <a:lnTo>
                      <a:pt x="14653" y="3374"/>
                    </a:lnTo>
                    <a:lnTo>
                      <a:pt x="21600" y="843"/>
                    </a:lnTo>
                    <a:lnTo>
                      <a:pt x="19326" y="0"/>
                    </a:lnTo>
                    <a:lnTo>
                      <a:pt x="10863" y="2811"/>
                    </a:lnTo>
                    <a:lnTo>
                      <a:pt x="5432" y="5623"/>
                    </a:lnTo>
                    <a:lnTo>
                      <a:pt x="1642" y="8949"/>
                    </a:lnTo>
                    <a:lnTo>
                      <a:pt x="0" y="12323"/>
                    </a:lnTo>
                    <a:lnTo>
                      <a:pt x="758" y="14853"/>
                    </a:lnTo>
                    <a:lnTo>
                      <a:pt x="3158" y="17102"/>
                    </a:lnTo>
                    <a:lnTo>
                      <a:pt x="6189" y="19351"/>
                    </a:lnTo>
                    <a:lnTo>
                      <a:pt x="10863" y="21600"/>
                    </a:lnTo>
                    <a:lnTo>
                      <a:pt x="15411" y="21600"/>
                    </a:lnTo>
                    <a:lnTo>
                      <a:pt x="10863" y="19351"/>
                    </a:lnTo>
                    <a:lnTo>
                      <a:pt x="6947" y="17102"/>
                    </a:lnTo>
                    <a:lnTo>
                      <a:pt x="4674" y="14853"/>
                    </a:lnTo>
                    <a:lnTo>
                      <a:pt x="3916" y="12323"/>
                    </a:lnTo>
                    <a:close/>
                    <a:moveTo>
                      <a:pt x="3916" y="12323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01" name="Freeform 29"/>
              <p:cNvSpPr>
                <a:spLocks/>
              </p:cNvSpPr>
              <p:nvPr/>
            </p:nvSpPr>
            <p:spPr bwMode="auto">
              <a:xfrm>
                <a:off x="1175" y="120"/>
                <a:ext cx="360" cy="563"/>
              </a:xfrm>
              <a:custGeom>
                <a:avLst/>
                <a:gdLst>
                  <a:gd name="T0" fmla="*/ 21600 w 21600"/>
                  <a:gd name="T1" fmla="*/ 14004 h 21600"/>
                  <a:gd name="T2" fmla="*/ 21180 w 21600"/>
                  <a:gd name="T3" fmla="*/ 11702 h 21600"/>
                  <a:gd name="T4" fmla="*/ 20100 w 21600"/>
                  <a:gd name="T5" fmla="*/ 9630 h 21600"/>
                  <a:gd name="T6" fmla="*/ 18300 w 21600"/>
                  <a:gd name="T7" fmla="*/ 7827 h 21600"/>
                  <a:gd name="T8" fmla="*/ 15720 w 21600"/>
                  <a:gd name="T9" fmla="*/ 5985 h 21600"/>
                  <a:gd name="T10" fmla="*/ 12780 w 21600"/>
                  <a:gd name="T11" fmla="*/ 4144 h 21600"/>
                  <a:gd name="T12" fmla="*/ 9540 w 21600"/>
                  <a:gd name="T13" fmla="*/ 2532 h 21600"/>
                  <a:gd name="T14" fmla="*/ 5520 w 21600"/>
                  <a:gd name="T15" fmla="*/ 1151 h 21600"/>
                  <a:gd name="T16" fmla="*/ 1140 w 21600"/>
                  <a:gd name="T17" fmla="*/ 0 h 21600"/>
                  <a:gd name="T18" fmla="*/ 0 w 21600"/>
                  <a:gd name="T19" fmla="*/ 460 h 21600"/>
                  <a:gd name="T20" fmla="*/ 4020 w 21600"/>
                  <a:gd name="T21" fmla="*/ 1611 h 21600"/>
                  <a:gd name="T22" fmla="*/ 8040 w 21600"/>
                  <a:gd name="T23" fmla="*/ 2993 h 21600"/>
                  <a:gd name="T24" fmla="*/ 11340 w 21600"/>
                  <a:gd name="T25" fmla="*/ 4374 h 21600"/>
                  <a:gd name="T26" fmla="*/ 14280 w 21600"/>
                  <a:gd name="T27" fmla="*/ 6215 h 21600"/>
                  <a:gd name="T28" fmla="*/ 16440 w 21600"/>
                  <a:gd name="T29" fmla="*/ 8057 h 21600"/>
                  <a:gd name="T30" fmla="*/ 17940 w 21600"/>
                  <a:gd name="T31" fmla="*/ 9860 h 21600"/>
                  <a:gd name="T32" fmla="*/ 19020 w 21600"/>
                  <a:gd name="T33" fmla="*/ 11932 h 21600"/>
                  <a:gd name="T34" fmla="*/ 19380 w 21600"/>
                  <a:gd name="T35" fmla="*/ 14004 h 21600"/>
                  <a:gd name="T36" fmla="*/ 19020 w 21600"/>
                  <a:gd name="T37" fmla="*/ 16075 h 21600"/>
                  <a:gd name="T38" fmla="*/ 17940 w 21600"/>
                  <a:gd name="T39" fmla="*/ 17917 h 21600"/>
                  <a:gd name="T40" fmla="*/ 16440 w 21600"/>
                  <a:gd name="T41" fmla="*/ 19758 h 21600"/>
                  <a:gd name="T42" fmla="*/ 14280 w 21600"/>
                  <a:gd name="T43" fmla="*/ 21600 h 21600"/>
                  <a:gd name="T44" fmla="*/ 16080 w 21600"/>
                  <a:gd name="T45" fmla="*/ 21600 h 21600"/>
                  <a:gd name="T46" fmla="*/ 18660 w 21600"/>
                  <a:gd name="T47" fmla="*/ 19758 h 21600"/>
                  <a:gd name="T48" fmla="*/ 20100 w 21600"/>
                  <a:gd name="T49" fmla="*/ 17917 h 21600"/>
                  <a:gd name="T50" fmla="*/ 21180 w 21600"/>
                  <a:gd name="T51" fmla="*/ 16075 h 21600"/>
                  <a:gd name="T52" fmla="*/ 21600 w 21600"/>
                  <a:gd name="T53" fmla="*/ 14004 h 21600"/>
                  <a:gd name="T54" fmla="*/ 21600 w 21600"/>
                  <a:gd name="T55" fmla="*/ 14004 h 21600"/>
                  <a:gd name="T56" fmla="*/ 21600 w 21600"/>
                  <a:gd name="T57" fmla="*/ 14004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1600" h="21600">
                    <a:moveTo>
                      <a:pt x="21600" y="14004"/>
                    </a:moveTo>
                    <a:lnTo>
                      <a:pt x="21180" y="11702"/>
                    </a:lnTo>
                    <a:lnTo>
                      <a:pt x="20100" y="9630"/>
                    </a:lnTo>
                    <a:lnTo>
                      <a:pt x="18300" y="7827"/>
                    </a:lnTo>
                    <a:lnTo>
                      <a:pt x="15720" y="5985"/>
                    </a:lnTo>
                    <a:lnTo>
                      <a:pt x="12780" y="4144"/>
                    </a:lnTo>
                    <a:lnTo>
                      <a:pt x="9540" y="2532"/>
                    </a:lnTo>
                    <a:lnTo>
                      <a:pt x="5520" y="1151"/>
                    </a:lnTo>
                    <a:lnTo>
                      <a:pt x="1140" y="0"/>
                    </a:lnTo>
                    <a:lnTo>
                      <a:pt x="0" y="460"/>
                    </a:lnTo>
                    <a:lnTo>
                      <a:pt x="4020" y="1611"/>
                    </a:lnTo>
                    <a:lnTo>
                      <a:pt x="8040" y="2993"/>
                    </a:lnTo>
                    <a:lnTo>
                      <a:pt x="11340" y="4374"/>
                    </a:lnTo>
                    <a:lnTo>
                      <a:pt x="14280" y="6215"/>
                    </a:lnTo>
                    <a:lnTo>
                      <a:pt x="16440" y="8057"/>
                    </a:lnTo>
                    <a:lnTo>
                      <a:pt x="17940" y="9860"/>
                    </a:lnTo>
                    <a:lnTo>
                      <a:pt x="19020" y="11932"/>
                    </a:lnTo>
                    <a:lnTo>
                      <a:pt x="19380" y="14004"/>
                    </a:lnTo>
                    <a:lnTo>
                      <a:pt x="19020" y="16075"/>
                    </a:lnTo>
                    <a:lnTo>
                      <a:pt x="17940" y="17917"/>
                    </a:lnTo>
                    <a:lnTo>
                      <a:pt x="16440" y="19758"/>
                    </a:lnTo>
                    <a:lnTo>
                      <a:pt x="14280" y="21600"/>
                    </a:lnTo>
                    <a:lnTo>
                      <a:pt x="16080" y="21600"/>
                    </a:lnTo>
                    <a:lnTo>
                      <a:pt x="18660" y="19758"/>
                    </a:lnTo>
                    <a:lnTo>
                      <a:pt x="20100" y="17917"/>
                    </a:lnTo>
                    <a:lnTo>
                      <a:pt x="21180" y="16075"/>
                    </a:lnTo>
                    <a:lnTo>
                      <a:pt x="21600" y="14004"/>
                    </a:lnTo>
                    <a:close/>
                    <a:moveTo>
                      <a:pt x="21600" y="14004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E0E0E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02" name="Freeform 30"/>
              <p:cNvSpPr>
                <a:spLocks/>
              </p:cNvSpPr>
              <p:nvPr/>
            </p:nvSpPr>
            <p:spPr bwMode="auto">
              <a:xfrm>
                <a:off x="542" y="0"/>
                <a:ext cx="1078" cy="425"/>
              </a:xfrm>
              <a:custGeom>
                <a:avLst/>
                <a:gdLst>
                  <a:gd name="T0" fmla="*/ 21099 w 21600"/>
                  <a:gd name="T1" fmla="*/ 21600 h 21600"/>
                  <a:gd name="T2" fmla="*/ 21600 w 21600"/>
                  <a:gd name="T3" fmla="*/ 21295 h 21600"/>
                  <a:gd name="T4" fmla="*/ 21360 w 21600"/>
                  <a:gd name="T5" fmla="*/ 19160 h 21600"/>
                  <a:gd name="T6" fmla="*/ 20979 w 21600"/>
                  <a:gd name="T7" fmla="*/ 17077 h 21600"/>
                  <a:gd name="T8" fmla="*/ 19757 w 21600"/>
                  <a:gd name="T9" fmla="*/ 12808 h 21600"/>
                  <a:gd name="T10" fmla="*/ 18174 w 21600"/>
                  <a:gd name="T11" fmla="*/ 9148 h 21600"/>
                  <a:gd name="T12" fmla="*/ 16230 w 21600"/>
                  <a:gd name="T13" fmla="*/ 6099 h 21600"/>
                  <a:gd name="T14" fmla="*/ 13906 w 21600"/>
                  <a:gd name="T15" fmla="*/ 3659 h 21600"/>
                  <a:gd name="T16" fmla="*/ 11221 w 21600"/>
                  <a:gd name="T17" fmla="*/ 1525 h 21600"/>
                  <a:gd name="T18" fmla="*/ 8416 w 21600"/>
                  <a:gd name="T19" fmla="*/ 305 h 21600"/>
                  <a:gd name="T20" fmla="*/ 5370 w 21600"/>
                  <a:gd name="T21" fmla="*/ 0 h 21600"/>
                  <a:gd name="T22" fmla="*/ 2685 w 21600"/>
                  <a:gd name="T23" fmla="*/ 305 h 21600"/>
                  <a:gd name="T24" fmla="*/ 0 w 21600"/>
                  <a:gd name="T25" fmla="*/ 1220 h 21600"/>
                  <a:gd name="T26" fmla="*/ 240 w 21600"/>
                  <a:gd name="T27" fmla="*/ 1830 h 21600"/>
                  <a:gd name="T28" fmla="*/ 2685 w 21600"/>
                  <a:gd name="T29" fmla="*/ 915 h 21600"/>
                  <a:gd name="T30" fmla="*/ 5370 w 21600"/>
                  <a:gd name="T31" fmla="*/ 610 h 21600"/>
                  <a:gd name="T32" fmla="*/ 8416 w 21600"/>
                  <a:gd name="T33" fmla="*/ 915 h 21600"/>
                  <a:gd name="T34" fmla="*/ 11101 w 21600"/>
                  <a:gd name="T35" fmla="*/ 2135 h 21600"/>
                  <a:gd name="T36" fmla="*/ 13665 w 21600"/>
                  <a:gd name="T37" fmla="*/ 4269 h 21600"/>
                  <a:gd name="T38" fmla="*/ 15990 w 21600"/>
                  <a:gd name="T39" fmla="*/ 6709 h 21600"/>
                  <a:gd name="T40" fmla="*/ 17933 w 21600"/>
                  <a:gd name="T41" fmla="*/ 9758 h 21600"/>
                  <a:gd name="T42" fmla="*/ 19396 w 21600"/>
                  <a:gd name="T43" fmla="*/ 13417 h 21600"/>
                  <a:gd name="T44" fmla="*/ 20017 w 21600"/>
                  <a:gd name="T45" fmla="*/ 15247 h 21600"/>
                  <a:gd name="T46" fmla="*/ 20498 w 21600"/>
                  <a:gd name="T47" fmla="*/ 17382 h 21600"/>
                  <a:gd name="T48" fmla="*/ 20859 w 21600"/>
                  <a:gd name="T49" fmla="*/ 19465 h 21600"/>
                  <a:gd name="T50" fmla="*/ 21099 w 21600"/>
                  <a:gd name="T51" fmla="*/ 21600 h 21600"/>
                  <a:gd name="T52" fmla="*/ 21099 w 21600"/>
                  <a:gd name="T53" fmla="*/ 21600 h 21600"/>
                  <a:gd name="T54" fmla="*/ 21099 w 21600"/>
                  <a:gd name="T5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1600" h="21600">
                    <a:moveTo>
                      <a:pt x="21099" y="21600"/>
                    </a:moveTo>
                    <a:lnTo>
                      <a:pt x="21600" y="21295"/>
                    </a:lnTo>
                    <a:lnTo>
                      <a:pt x="21360" y="19160"/>
                    </a:lnTo>
                    <a:lnTo>
                      <a:pt x="20979" y="17077"/>
                    </a:lnTo>
                    <a:lnTo>
                      <a:pt x="19757" y="12808"/>
                    </a:lnTo>
                    <a:lnTo>
                      <a:pt x="18174" y="9148"/>
                    </a:lnTo>
                    <a:lnTo>
                      <a:pt x="16230" y="6099"/>
                    </a:lnTo>
                    <a:lnTo>
                      <a:pt x="13906" y="3659"/>
                    </a:lnTo>
                    <a:lnTo>
                      <a:pt x="11221" y="1525"/>
                    </a:lnTo>
                    <a:lnTo>
                      <a:pt x="8416" y="305"/>
                    </a:lnTo>
                    <a:lnTo>
                      <a:pt x="5370" y="0"/>
                    </a:lnTo>
                    <a:lnTo>
                      <a:pt x="2685" y="305"/>
                    </a:lnTo>
                    <a:lnTo>
                      <a:pt x="0" y="1220"/>
                    </a:lnTo>
                    <a:lnTo>
                      <a:pt x="240" y="1830"/>
                    </a:lnTo>
                    <a:lnTo>
                      <a:pt x="2685" y="915"/>
                    </a:lnTo>
                    <a:lnTo>
                      <a:pt x="5370" y="610"/>
                    </a:lnTo>
                    <a:lnTo>
                      <a:pt x="8416" y="915"/>
                    </a:lnTo>
                    <a:lnTo>
                      <a:pt x="11101" y="2135"/>
                    </a:lnTo>
                    <a:lnTo>
                      <a:pt x="13665" y="4269"/>
                    </a:lnTo>
                    <a:lnTo>
                      <a:pt x="15990" y="6709"/>
                    </a:lnTo>
                    <a:lnTo>
                      <a:pt x="17933" y="9758"/>
                    </a:lnTo>
                    <a:lnTo>
                      <a:pt x="19396" y="13417"/>
                    </a:lnTo>
                    <a:lnTo>
                      <a:pt x="20017" y="15247"/>
                    </a:lnTo>
                    <a:lnTo>
                      <a:pt x="20498" y="17382"/>
                    </a:lnTo>
                    <a:lnTo>
                      <a:pt x="20859" y="19465"/>
                    </a:lnTo>
                    <a:lnTo>
                      <a:pt x="21099" y="21600"/>
                    </a:lnTo>
                    <a:close/>
                    <a:moveTo>
                      <a:pt x="21099" y="21600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E0E0E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03" name="Freeform 31"/>
              <p:cNvSpPr>
                <a:spLocks/>
              </p:cNvSpPr>
              <p:nvPr/>
            </p:nvSpPr>
            <p:spPr bwMode="auto">
              <a:xfrm>
                <a:off x="1528" y="449"/>
                <a:ext cx="98" cy="234"/>
              </a:xfrm>
              <a:custGeom>
                <a:avLst/>
                <a:gdLst>
                  <a:gd name="T0" fmla="*/ 0 w 21600"/>
                  <a:gd name="T1" fmla="*/ 21600 h 21600"/>
                  <a:gd name="T2" fmla="*/ 5510 w 21600"/>
                  <a:gd name="T3" fmla="*/ 21600 h 21600"/>
                  <a:gd name="T4" fmla="*/ 12122 w 21600"/>
                  <a:gd name="T5" fmla="*/ 17169 h 21600"/>
                  <a:gd name="T6" fmla="*/ 17633 w 21600"/>
                  <a:gd name="T7" fmla="*/ 12738 h 21600"/>
                  <a:gd name="T8" fmla="*/ 20278 w 21600"/>
                  <a:gd name="T9" fmla="*/ 8308 h 21600"/>
                  <a:gd name="T10" fmla="*/ 21600 w 21600"/>
                  <a:gd name="T11" fmla="*/ 3323 h 21600"/>
                  <a:gd name="T12" fmla="*/ 21600 w 21600"/>
                  <a:gd name="T13" fmla="*/ 0 h 21600"/>
                  <a:gd name="T14" fmla="*/ 16310 w 21600"/>
                  <a:gd name="T15" fmla="*/ 0 h 21600"/>
                  <a:gd name="T16" fmla="*/ 16310 w 21600"/>
                  <a:gd name="T17" fmla="*/ 3323 h 21600"/>
                  <a:gd name="T18" fmla="*/ 14767 w 21600"/>
                  <a:gd name="T19" fmla="*/ 8308 h 21600"/>
                  <a:gd name="T20" fmla="*/ 12122 w 21600"/>
                  <a:gd name="T21" fmla="*/ 12738 h 21600"/>
                  <a:gd name="T22" fmla="*/ 6833 w 21600"/>
                  <a:gd name="T23" fmla="*/ 17169 h 21600"/>
                  <a:gd name="T24" fmla="*/ 0 w 21600"/>
                  <a:gd name="T25" fmla="*/ 21600 h 21600"/>
                  <a:gd name="T26" fmla="*/ 0 w 21600"/>
                  <a:gd name="T27" fmla="*/ 21600 h 21600"/>
                  <a:gd name="T28" fmla="*/ 0 w 21600"/>
                  <a:gd name="T29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lnTo>
                      <a:pt x="5510" y="21600"/>
                    </a:lnTo>
                    <a:lnTo>
                      <a:pt x="12122" y="17169"/>
                    </a:lnTo>
                    <a:lnTo>
                      <a:pt x="17633" y="12738"/>
                    </a:lnTo>
                    <a:lnTo>
                      <a:pt x="20278" y="8308"/>
                    </a:lnTo>
                    <a:lnTo>
                      <a:pt x="21600" y="3323"/>
                    </a:lnTo>
                    <a:lnTo>
                      <a:pt x="21600" y="0"/>
                    </a:lnTo>
                    <a:lnTo>
                      <a:pt x="16310" y="0"/>
                    </a:lnTo>
                    <a:lnTo>
                      <a:pt x="16310" y="3323"/>
                    </a:lnTo>
                    <a:lnTo>
                      <a:pt x="14767" y="8308"/>
                    </a:lnTo>
                    <a:lnTo>
                      <a:pt x="12122" y="12738"/>
                    </a:lnTo>
                    <a:lnTo>
                      <a:pt x="6833" y="17169"/>
                    </a:lnTo>
                    <a:lnTo>
                      <a:pt x="0" y="21600"/>
                    </a:lnTo>
                    <a:close/>
                    <a:moveTo>
                      <a:pt x="0" y="21600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E0E0E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04" name="Freeform 32"/>
              <p:cNvSpPr>
                <a:spLocks/>
              </p:cNvSpPr>
              <p:nvPr/>
            </p:nvSpPr>
            <p:spPr bwMode="auto">
              <a:xfrm>
                <a:off x="0" y="42"/>
                <a:ext cx="481" cy="641"/>
              </a:xfrm>
              <a:custGeom>
                <a:avLst/>
                <a:gdLst>
                  <a:gd name="T0" fmla="*/ 808 w 21600"/>
                  <a:gd name="T1" fmla="*/ 14928 h 21600"/>
                  <a:gd name="T2" fmla="*/ 1078 w 21600"/>
                  <a:gd name="T3" fmla="*/ 12502 h 21600"/>
                  <a:gd name="T4" fmla="*/ 2470 w 21600"/>
                  <a:gd name="T5" fmla="*/ 10278 h 21600"/>
                  <a:gd name="T6" fmla="*/ 4086 w 21600"/>
                  <a:gd name="T7" fmla="*/ 8290 h 21600"/>
                  <a:gd name="T8" fmla="*/ 6556 w 21600"/>
                  <a:gd name="T9" fmla="*/ 6268 h 21600"/>
                  <a:gd name="T10" fmla="*/ 9565 w 21600"/>
                  <a:gd name="T11" fmla="*/ 4448 h 21600"/>
                  <a:gd name="T12" fmla="*/ 13113 w 21600"/>
                  <a:gd name="T13" fmla="*/ 2831 h 21600"/>
                  <a:gd name="T14" fmla="*/ 17244 w 21600"/>
                  <a:gd name="T15" fmla="*/ 1617 h 21600"/>
                  <a:gd name="T16" fmla="*/ 21600 w 21600"/>
                  <a:gd name="T17" fmla="*/ 404 h 21600"/>
                  <a:gd name="T18" fmla="*/ 20522 w 21600"/>
                  <a:gd name="T19" fmla="*/ 0 h 21600"/>
                  <a:gd name="T20" fmla="*/ 16121 w 21600"/>
                  <a:gd name="T21" fmla="*/ 1213 h 21600"/>
                  <a:gd name="T22" fmla="*/ 12304 w 21600"/>
                  <a:gd name="T23" fmla="*/ 2628 h 21600"/>
                  <a:gd name="T24" fmla="*/ 8757 w 21600"/>
                  <a:gd name="T25" fmla="*/ 4246 h 21600"/>
                  <a:gd name="T26" fmla="*/ 5748 w 21600"/>
                  <a:gd name="T27" fmla="*/ 6066 h 21600"/>
                  <a:gd name="T28" fmla="*/ 3278 w 21600"/>
                  <a:gd name="T29" fmla="*/ 8087 h 21600"/>
                  <a:gd name="T30" fmla="*/ 1662 w 21600"/>
                  <a:gd name="T31" fmla="*/ 10278 h 21600"/>
                  <a:gd name="T32" fmla="*/ 269 w 21600"/>
                  <a:gd name="T33" fmla="*/ 12502 h 21600"/>
                  <a:gd name="T34" fmla="*/ 0 w 21600"/>
                  <a:gd name="T35" fmla="*/ 14928 h 21600"/>
                  <a:gd name="T36" fmla="*/ 269 w 21600"/>
                  <a:gd name="T37" fmla="*/ 16748 h 21600"/>
                  <a:gd name="T38" fmla="*/ 808 w 21600"/>
                  <a:gd name="T39" fmla="*/ 18365 h 21600"/>
                  <a:gd name="T40" fmla="*/ 1931 w 21600"/>
                  <a:gd name="T41" fmla="*/ 19983 h 21600"/>
                  <a:gd name="T42" fmla="*/ 3278 w 21600"/>
                  <a:gd name="T43" fmla="*/ 21600 h 21600"/>
                  <a:gd name="T44" fmla="*/ 4356 w 21600"/>
                  <a:gd name="T45" fmla="*/ 21600 h 21600"/>
                  <a:gd name="T46" fmla="*/ 3009 w 21600"/>
                  <a:gd name="T47" fmla="*/ 19983 h 21600"/>
                  <a:gd name="T48" fmla="*/ 1931 w 21600"/>
                  <a:gd name="T49" fmla="*/ 18365 h 21600"/>
                  <a:gd name="T50" fmla="*/ 1078 w 21600"/>
                  <a:gd name="T51" fmla="*/ 16748 h 21600"/>
                  <a:gd name="T52" fmla="*/ 808 w 21600"/>
                  <a:gd name="T53" fmla="*/ 14928 h 21600"/>
                  <a:gd name="T54" fmla="*/ 808 w 21600"/>
                  <a:gd name="T55" fmla="*/ 14928 h 21600"/>
                  <a:gd name="T56" fmla="*/ 808 w 21600"/>
                  <a:gd name="T57" fmla="*/ 14928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1600" h="21600">
                    <a:moveTo>
                      <a:pt x="808" y="14928"/>
                    </a:moveTo>
                    <a:lnTo>
                      <a:pt x="1078" y="12502"/>
                    </a:lnTo>
                    <a:lnTo>
                      <a:pt x="2470" y="10278"/>
                    </a:lnTo>
                    <a:lnTo>
                      <a:pt x="4086" y="8290"/>
                    </a:lnTo>
                    <a:lnTo>
                      <a:pt x="6556" y="6268"/>
                    </a:lnTo>
                    <a:lnTo>
                      <a:pt x="9565" y="4448"/>
                    </a:lnTo>
                    <a:lnTo>
                      <a:pt x="13113" y="2831"/>
                    </a:lnTo>
                    <a:lnTo>
                      <a:pt x="17244" y="1617"/>
                    </a:lnTo>
                    <a:lnTo>
                      <a:pt x="21600" y="404"/>
                    </a:lnTo>
                    <a:lnTo>
                      <a:pt x="20522" y="0"/>
                    </a:lnTo>
                    <a:lnTo>
                      <a:pt x="16121" y="1213"/>
                    </a:lnTo>
                    <a:lnTo>
                      <a:pt x="12304" y="2628"/>
                    </a:lnTo>
                    <a:lnTo>
                      <a:pt x="8757" y="4246"/>
                    </a:lnTo>
                    <a:lnTo>
                      <a:pt x="5748" y="6066"/>
                    </a:lnTo>
                    <a:lnTo>
                      <a:pt x="3278" y="8087"/>
                    </a:lnTo>
                    <a:lnTo>
                      <a:pt x="1662" y="10278"/>
                    </a:lnTo>
                    <a:lnTo>
                      <a:pt x="269" y="12502"/>
                    </a:lnTo>
                    <a:lnTo>
                      <a:pt x="0" y="14928"/>
                    </a:lnTo>
                    <a:lnTo>
                      <a:pt x="269" y="16748"/>
                    </a:lnTo>
                    <a:lnTo>
                      <a:pt x="808" y="18365"/>
                    </a:lnTo>
                    <a:lnTo>
                      <a:pt x="1931" y="19983"/>
                    </a:lnTo>
                    <a:lnTo>
                      <a:pt x="3278" y="21600"/>
                    </a:lnTo>
                    <a:lnTo>
                      <a:pt x="4356" y="21600"/>
                    </a:lnTo>
                    <a:lnTo>
                      <a:pt x="3009" y="19983"/>
                    </a:lnTo>
                    <a:lnTo>
                      <a:pt x="1931" y="18365"/>
                    </a:lnTo>
                    <a:lnTo>
                      <a:pt x="1078" y="16748"/>
                    </a:lnTo>
                    <a:lnTo>
                      <a:pt x="808" y="14928"/>
                    </a:lnTo>
                    <a:close/>
                    <a:moveTo>
                      <a:pt x="808" y="14928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8723" name="Group 51"/>
            <p:cNvGrpSpPr>
              <a:grpSpLocks/>
            </p:cNvGrpSpPr>
            <p:nvPr/>
          </p:nvGrpSpPr>
          <p:grpSpPr bwMode="auto">
            <a:xfrm>
              <a:off x="4126" y="672"/>
              <a:ext cx="1351" cy="821"/>
              <a:chOff x="0" y="0"/>
              <a:chExt cx="1351" cy="821"/>
            </a:xfrm>
          </p:grpSpPr>
          <p:sp>
            <p:nvSpPr>
              <p:cNvPr id="28706" name="AutoShape 34"/>
              <p:cNvSpPr>
                <a:spLocks/>
              </p:cNvSpPr>
              <p:nvPr/>
            </p:nvSpPr>
            <p:spPr bwMode="auto">
              <a:xfrm>
                <a:off x="72" y="42"/>
                <a:ext cx="1201" cy="73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10863" y="0"/>
                    </a:moveTo>
                    <a:lnTo>
                      <a:pt x="8705" y="177"/>
                    </a:lnTo>
                    <a:lnTo>
                      <a:pt x="6654" y="886"/>
                    </a:lnTo>
                    <a:lnTo>
                      <a:pt x="4730" y="1773"/>
                    </a:lnTo>
                    <a:lnTo>
                      <a:pt x="3219" y="3191"/>
                    </a:lnTo>
                    <a:lnTo>
                      <a:pt x="1816" y="4787"/>
                    </a:lnTo>
                    <a:lnTo>
                      <a:pt x="863" y="6560"/>
                    </a:lnTo>
                    <a:lnTo>
                      <a:pt x="216" y="8687"/>
                    </a:lnTo>
                    <a:lnTo>
                      <a:pt x="108" y="9751"/>
                    </a:lnTo>
                    <a:lnTo>
                      <a:pt x="0" y="10815"/>
                    </a:lnTo>
                    <a:lnTo>
                      <a:pt x="108" y="11849"/>
                    </a:lnTo>
                    <a:lnTo>
                      <a:pt x="216" y="12913"/>
                    </a:lnTo>
                    <a:lnTo>
                      <a:pt x="863" y="15040"/>
                    </a:lnTo>
                    <a:lnTo>
                      <a:pt x="1816" y="16813"/>
                    </a:lnTo>
                    <a:lnTo>
                      <a:pt x="3219" y="18409"/>
                    </a:lnTo>
                    <a:lnTo>
                      <a:pt x="4730" y="19827"/>
                    </a:lnTo>
                    <a:lnTo>
                      <a:pt x="6654" y="20714"/>
                    </a:lnTo>
                    <a:lnTo>
                      <a:pt x="8705" y="21423"/>
                    </a:lnTo>
                    <a:lnTo>
                      <a:pt x="10863" y="21600"/>
                    </a:lnTo>
                    <a:lnTo>
                      <a:pt x="13003" y="21423"/>
                    </a:lnTo>
                    <a:lnTo>
                      <a:pt x="15053" y="20714"/>
                    </a:lnTo>
                    <a:lnTo>
                      <a:pt x="16870" y="19827"/>
                    </a:lnTo>
                    <a:lnTo>
                      <a:pt x="18489" y="18409"/>
                    </a:lnTo>
                    <a:lnTo>
                      <a:pt x="19784" y="16813"/>
                    </a:lnTo>
                    <a:lnTo>
                      <a:pt x="20737" y="15040"/>
                    </a:lnTo>
                    <a:lnTo>
                      <a:pt x="21384" y="12913"/>
                    </a:lnTo>
                    <a:lnTo>
                      <a:pt x="21600" y="11849"/>
                    </a:lnTo>
                    <a:lnTo>
                      <a:pt x="21600" y="10815"/>
                    </a:lnTo>
                    <a:lnTo>
                      <a:pt x="21600" y="9751"/>
                    </a:lnTo>
                    <a:lnTo>
                      <a:pt x="21384" y="8687"/>
                    </a:lnTo>
                    <a:lnTo>
                      <a:pt x="20737" y="6560"/>
                    </a:lnTo>
                    <a:lnTo>
                      <a:pt x="19784" y="4787"/>
                    </a:lnTo>
                    <a:lnTo>
                      <a:pt x="18489" y="3191"/>
                    </a:lnTo>
                    <a:lnTo>
                      <a:pt x="16870" y="1773"/>
                    </a:lnTo>
                    <a:lnTo>
                      <a:pt x="15053" y="886"/>
                    </a:lnTo>
                    <a:lnTo>
                      <a:pt x="13003" y="177"/>
                    </a:lnTo>
                    <a:lnTo>
                      <a:pt x="10863" y="0"/>
                    </a:lnTo>
                    <a:close/>
                    <a:moveTo>
                      <a:pt x="10863" y="20891"/>
                    </a:moveTo>
                    <a:lnTo>
                      <a:pt x="8813" y="20714"/>
                    </a:lnTo>
                    <a:lnTo>
                      <a:pt x="6870" y="20182"/>
                    </a:lnTo>
                    <a:lnTo>
                      <a:pt x="5162" y="19118"/>
                    </a:lnTo>
                    <a:lnTo>
                      <a:pt x="3651" y="18054"/>
                    </a:lnTo>
                    <a:lnTo>
                      <a:pt x="2356" y="16459"/>
                    </a:lnTo>
                    <a:lnTo>
                      <a:pt x="1493" y="14686"/>
                    </a:lnTo>
                    <a:lnTo>
                      <a:pt x="863" y="12913"/>
                    </a:lnTo>
                    <a:lnTo>
                      <a:pt x="755" y="11849"/>
                    </a:lnTo>
                    <a:lnTo>
                      <a:pt x="647" y="10815"/>
                    </a:lnTo>
                    <a:lnTo>
                      <a:pt x="755" y="9751"/>
                    </a:lnTo>
                    <a:lnTo>
                      <a:pt x="863" y="8865"/>
                    </a:lnTo>
                    <a:lnTo>
                      <a:pt x="1493" y="6914"/>
                    </a:lnTo>
                    <a:lnTo>
                      <a:pt x="2356" y="5141"/>
                    </a:lnTo>
                    <a:lnTo>
                      <a:pt x="3651" y="3723"/>
                    </a:lnTo>
                    <a:lnTo>
                      <a:pt x="5162" y="2482"/>
                    </a:lnTo>
                    <a:lnTo>
                      <a:pt x="6870" y="1596"/>
                    </a:lnTo>
                    <a:lnTo>
                      <a:pt x="8813" y="886"/>
                    </a:lnTo>
                    <a:lnTo>
                      <a:pt x="10863" y="709"/>
                    </a:lnTo>
                    <a:lnTo>
                      <a:pt x="12895" y="886"/>
                    </a:lnTo>
                    <a:lnTo>
                      <a:pt x="14838" y="1596"/>
                    </a:lnTo>
                    <a:lnTo>
                      <a:pt x="16546" y="2482"/>
                    </a:lnTo>
                    <a:lnTo>
                      <a:pt x="18057" y="3723"/>
                    </a:lnTo>
                    <a:lnTo>
                      <a:pt x="19244" y="5141"/>
                    </a:lnTo>
                    <a:lnTo>
                      <a:pt x="20215" y="6914"/>
                    </a:lnTo>
                    <a:lnTo>
                      <a:pt x="20737" y="8865"/>
                    </a:lnTo>
                    <a:lnTo>
                      <a:pt x="20953" y="10815"/>
                    </a:lnTo>
                    <a:lnTo>
                      <a:pt x="20737" y="12913"/>
                    </a:lnTo>
                    <a:lnTo>
                      <a:pt x="20215" y="14686"/>
                    </a:lnTo>
                    <a:lnTo>
                      <a:pt x="19244" y="16459"/>
                    </a:lnTo>
                    <a:lnTo>
                      <a:pt x="18057" y="18054"/>
                    </a:lnTo>
                    <a:lnTo>
                      <a:pt x="16546" y="19118"/>
                    </a:lnTo>
                    <a:lnTo>
                      <a:pt x="14838" y="20182"/>
                    </a:lnTo>
                    <a:lnTo>
                      <a:pt x="12895" y="20714"/>
                    </a:lnTo>
                    <a:lnTo>
                      <a:pt x="10863" y="20891"/>
                    </a:lnTo>
                    <a:close/>
                    <a:moveTo>
                      <a:pt x="10863" y="20891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07" name="Freeform 35"/>
              <p:cNvSpPr>
                <a:spLocks/>
              </p:cNvSpPr>
              <p:nvPr/>
            </p:nvSpPr>
            <p:spPr bwMode="auto">
              <a:xfrm>
                <a:off x="0" y="6"/>
                <a:ext cx="544" cy="737"/>
              </a:xfrm>
              <a:custGeom>
                <a:avLst/>
                <a:gdLst>
                  <a:gd name="T0" fmla="*/ 953 w 21600"/>
                  <a:gd name="T1" fmla="*/ 11782 h 21600"/>
                  <a:gd name="T2" fmla="*/ 1429 w 21600"/>
                  <a:gd name="T3" fmla="*/ 9672 h 21600"/>
                  <a:gd name="T4" fmla="*/ 2621 w 21600"/>
                  <a:gd name="T5" fmla="*/ 7737 h 21600"/>
                  <a:gd name="T6" fmla="*/ 4288 w 21600"/>
                  <a:gd name="T7" fmla="*/ 5979 h 21600"/>
                  <a:gd name="T8" fmla="*/ 6869 w 21600"/>
                  <a:gd name="T9" fmla="*/ 4396 h 21600"/>
                  <a:gd name="T10" fmla="*/ 9966 w 21600"/>
                  <a:gd name="T11" fmla="*/ 2989 h 21600"/>
                  <a:gd name="T12" fmla="*/ 13301 w 21600"/>
                  <a:gd name="T13" fmla="*/ 1758 h 21600"/>
                  <a:gd name="T14" fmla="*/ 17312 w 21600"/>
                  <a:gd name="T15" fmla="*/ 879 h 21600"/>
                  <a:gd name="T16" fmla="*/ 21600 w 21600"/>
                  <a:gd name="T17" fmla="*/ 352 h 21600"/>
                  <a:gd name="T18" fmla="*/ 21600 w 21600"/>
                  <a:gd name="T19" fmla="*/ 0 h 21600"/>
                  <a:gd name="T20" fmla="*/ 17074 w 21600"/>
                  <a:gd name="T21" fmla="*/ 528 h 21600"/>
                  <a:gd name="T22" fmla="*/ 13063 w 21600"/>
                  <a:gd name="T23" fmla="*/ 1407 h 21600"/>
                  <a:gd name="T24" fmla="*/ 9251 w 21600"/>
                  <a:gd name="T25" fmla="*/ 2638 h 21600"/>
                  <a:gd name="T26" fmla="*/ 6154 w 21600"/>
                  <a:gd name="T27" fmla="*/ 4045 h 21600"/>
                  <a:gd name="T28" fmla="*/ 3574 w 21600"/>
                  <a:gd name="T29" fmla="*/ 5803 h 21600"/>
                  <a:gd name="T30" fmla="*/ 1668 w 21600"/>
                  <a:gd name="T31" fmla="*/ 7561 h 21600"/>
                  <a:gd name="T32" fmla="*/ 476 w 21600"/>
                  <a:gd name="T33" fmla="*/ 9672 h 21600"/>
                  <a:gd name="T34" fmla="*/ 0 w 21600"/>
                  <a:gd name="T35" fmla="*/ 11782 h 21600"/>
                  <a:gd name="T36" fmla="*/ 238 w 21600"/>
                  <a:gd name="T37" fmla="*/ 13335 h 21600"/>
                  <a:gd name="T38" fmla="*/ 715 w 21600"/>
                  <a:gd name="T39" fmla="*/ 14742 h 21600"/>
                  <a:gd name="T40" fmla="*/ 1668 w 21600"/>
                  <a:gd name="T41" fmla="*/ 15973 h 21600"/>
                  <a:gd name="T42" fmla="*/ 3097 w 21600"/>
                  <a:gd name="T43" fmla="*/ 17380 h 21600"/>
                  <a:gd name="T44" fmla="*/ 4526 w 21600"/>
                  <a:gd name="T45" fmla="*/ 18611 h 21600"/>
                  <a:gd name="T46" fmla="*/ 6393 w 21600"/>
                  <a:gd name="T47" fmla="*/ 19666 h 21600"/>
                  <a:gd name="T48" fmla="*/ 8775 w 21600"/>
                  <a:gd name="T49" fmla="*/ 20721 h 21600"/>
                  <a:gd name="T50" fmla="*/ 11157 w 21600"/>
                  <a:gd name="T51" fmla="*/ 21600 h 21600"/>
                  <a:gd name="T52" fmla="*/ 12825 w 21600"/>
                  <a:gd name="T53" fmla="*/ 21600 h 21600"/>
                  <a:gd name="T54" fmla="*/ 10204 w 21600"/>
                  <a:gd name="T55" fmla="*/ 20721 h 21600"/>
                  <a:gd name="T56" fmla="*/ 8060 w 21600"/>
                  <a:gd name="T57" fmla="*/ 19666 h 21600"/>
                  <a:gd name="T58" fmla="*/ 5916 w 21600"/>
                  <a:gd name="T59" fmla="*/ 18611 h 21600"/>
                  <a:gd name="T60" fmla="*/ 4288 w 21600"/>
                  <a:gd name="T61" fmla="*/ 17380 h 21600"/>
                  <a:gd name="T62" fmla="*/ 2859 w 21600"/>
                  <a:gd name="T63" fmla="*/ 16149 h 21600"/>
                  <a:gd name="T64" fmla="*/ 1906 w 21600"/>
                  <a:gd name="T65" fmla="*/ 14742 h 21600"/>
                  <a:gd name="T66" fmla="*/ 1191 w 21600"/>
                  <a:gd name="T67" fmla="*/ 13335 h 21600"/>
                  <a:gd name="T68" fmla="*/ 953 w 21600"/>
                  <a:gd name="T69" fmla="*/ 11782 h 21600"/>
                  <a:gd name="T70" fmla="*/ 953 w 21600"/>
                  <a:gd name="T71" fmla="*/ 11782 h 21600"/>
                  <a:gd name="T72" fmla="*/ 953 w 21600"/>
                  <a:gd name="T73" fmla="*/ 11782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600" h="21600">
                    <a:moveTo>
                      <a:pt x="953" y="11782"/>
                    </a:moveTo>
                    <a:lnTo>
                      <a:pt x="1429" y="9672"/>
                    </a:lnTo>
                    <a:lnTo>
                      <a:pt x="2621" y="7737"/>
                    </a:lnTo>
                    <a:lnTo>
                      <a:pt x="4288" y="5979"/>
                    </a:lnTo>
                    <a:lnTo>
                      <a:pt x="6869" y="4396"/>
                    </a:lnTo>
                    <a:lnTo>
                      <a:pt x="9966" y="2989"/>
                    </a:lnTo>
                    <a:lnTo>
                      <a:pt x="13301" y="1758"/>
                    </a:lnTo>
                    <a:lnTo>
                      <a:pt x="17312" y="879"/>
                    </a:lnTo>
                    <a:lnTo>
                      <a:pt x="21600" y="352"/>
                    </a:lnTo>
                    <a:lnTo>
                      <a:pt x="21600" y="0"/>
                    </a:lnTo>
                    <a:lnTo>
                      <a:pt x="17074" y="528"/>
                    </a:lnTo>
                    <a:lnTo>
                      <a:pt x="13063" y="1407"/>
                    </a:lnTo>
                    <a:lnTo>
                      <a:pt x="9251" y="2638"/>
                    </a:lnTo>
                    <a:lnTo>
                      <a:pt x="6154" y="4045"/>
                    </a:lnTo>
                    <a:lnTo>
                      <a:pt x="3574" y="5803"/>
                    </a:lnTo>
                    <a:lnTo>
                      <a:pt x="1668" y="7561"/>
                    </a:lnTo>
                    <a:lnTo>
                      <a:pt x="476" y="9672"/>
                    </a:lnTo>
                    <a:lnTo>
                      <a:pt x="0" y="11782"/>
                    </a:lnTo>
                    <a:lnTo>
                      <a:pt x="238" y="13335"/>
                    </a:lnTo>
                    <a:lnTo>
                      <a:pt x="715" y="14742"/>
                    </a:lnTo>
                    <a:lnTo>
                      <a:pt x="1668" y="15973"/>
                    </a:lnTo>
                    <a:lnTo>
                      <a:pt x="3097" y="17380"/>
                    </a:lnTo>
                    <a:lnTo>
                      <a:pt x="4526" y="18611"/>
                    </a:lnTo>
                    <a:lnTo>
                      <a:pt x="6393" y="19666"/>
                    </a:lnTo>
                    <a:lnTo>
                      <a:pt x="8775" y="20721"/>
                    </a:lnTo>
                    <a:lnTo>
                      <a:pt x="11157" y="21600"/>
                    </a:lnTo>
                    <a:lnTo>
                      <a:pt x="12825" y="21600"/>
                    </a:lnTo>
                    <a:lnTo>
                      <a:pt x="10204" y="20721"/>
                    </a:lnTo>
                    <a:lnTo>
                      <a:pt x="8060" y="19666"/>
                    </a:lnTo>
                    <a:lnTo>
                      <a:pt x="5916" y="18611"/>
                    </a:lnTo>
                    <a:lnTo>
                      <a:pt x="4288" y="17380"/>
                    </a:lnTo>
                    <a:lnTo>
                      <a:pt x="2859" y="16149"/>
                    </a:lnTo>
                    <a:lnTo>
                      <a:pt x="1906" y="14742"/>
                    </a:lnTo>
                    <a:lnTo>
                      <a:pt x="1191" y="13335"/>
                    </a:lnTo>
                    <a:lnTo>
                      <a:pt x="953" y="11782"/>
                    </a:lnTo>
                    <a:close/>
                    <a:moveTo>
                      <a:pt x="953" y="11782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08" name="Freeform 36"/>
              <p:cNvSpPr>
                <a:spLocks/>
              </p:cNvSpPr>
              <p:nvPr/>
            </p:nvSpPr>
            <p:spPr bwMode="auto">
              <a:xfrm>
                <a:off x="664" y="0"/>
                <a:ext cx="609" cy="252"/>
              </a:xfrm>
              <a:custGeom>
                <a:avLst/>
                <a:gdLst>
                  <a:gd name="T0" fmla="*/ 426 w 21600"/>
                  <a:gd name="T1" fmla="*/ 1029 h 21600"/>
                  <a:gd name="T2" fmla="*/ 4008 w 21600"/>
                  <a:gd name="T3" fmla="*/ 1543 h 21600"/>
                  <a:gd name="T4" fmla="*/ 7200 w 21600"/>
                  <a:gd name="T5" fmla="*/ 2571 h 21600"/>
                  <a:gd name="T6" fmla="*/ 10357 w 21600"/>
                  <a:gd name="T7" fmla="*/ 4114 h 21600"/>
                  <a:gd name="T8" fmla="*/ 13336 w 21600"/>
                  <a:gd name="T9" fmla="*/ 6686 h 21600"/>
                  <a:gd name="T10" fmla="*/ 15890 w 21600"/>
                  <a:gd name="T11" fmla="*/ 9771 h 21600"/>
                  <a:gd name="T12" fmla="*/ 18231 w 21600"/>
                  <a:gd name="T13" fmla="*/ 13371 h 21600"/>
                  <a:gd name="T14" fmla="*/ 20110 w 21600"/>
                  <a:gd name="T15" fmla="*/ 16971 h 21600"/>
                  <a:gd name="T16" fmla="*/ 21600 w 21600"/>
                  <a:gd name="T17" fmla="*/ 21600 h 21600"/>
                  <a:gd name="T18" fmla="*/ 21600 w 21600"/>
                  <a:gd name="T19" fmla="*/ 18514 h 21600"/>
                  <a:gd name="T20" fmla="*/ 19898 w 21600"/>
                  <a:gd name="T21" fmla="*/ 14400 h 21600"/>
                  <a:gd name="T22" fmla="*/ 17805 w 21600"/>
                  <a:gd name="T23" fmla="*/ 10800 h 21600"/>
                  <a:gd name="T24" fmla="*/ 15464 w 21600"/>
                  <a:gd name="T25" fmla="*/ 7714 h 21600"/>
                  <a:gd name="T26" fmla="*/ 12910 w 21600"/>
                  <a:gd name="T27" fmla="*/ 5143 h 21600"/>
                  <a:gd name="T28" fmla="*/ 10144 w 21600"/>
                  <a:gd name="T29" fmla="*/ 3086 h 21600"/>
                  <a:gd name="T30" fmla="*/ 6987 w 21600"/>
                  <a:gd name="T31" fmla="*/ 1543 h 21600"/>
                  <a:gd name="T32" fmla="*/ 3795 w 21600"/>
                  <a:gd name="T33" fmla="*/ 514 h 21600"/>
                  <a:gd name="T34" fmla="*/ 426 w 21600"/>
                  <a:gd name="T35" fmla="*/ 0 h 21600"/>
                  <a:gd name="T36" fmla="*/ 213 w 21600"/>
                  <a:gd name="T37" fmla="*/ 0 h 21600"/>
                  <a:gd name="T38" fmla="*/ 0 w 21600"/>
                  <a:gd name="T39" fmla="*/ 0 h 21600"/>
                  <a:gd name="T40" fmla="*/ 0 w 21600"/>
                  <a:gd name="T41" fmla="*/ 1029 h 21600"/>
                  <a:gd name="T42" fmla="*/ 213 w 21600"/>
                  <a:gd name="T43" fmla="*/ 1029 h 21600"/>
                  <a:gd name="T44" fmla="*/ 426 w 21600"/>
                  <a:gd name="T45" fmla="*/ 1029 h 21600"/>
                  <a:gd name="T46" fmla="*/ 426 w 21600"/>
                  <a:gd name="T47" fmla="*/ 1029 h 21600"/>
                  <a:gd name="T48" fmla="*/ 426 w 21600"/>
                  <a:gd name="T49" fmla="*/ 102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600" h="21600">
                    <a:moveTo>
                      <a:pt x="426" y="1029"/>
                    </a:moveTo>
                    <a:lnTo>
                      <a:pt x="4008" y="1543"/>
                    </a:lnTo>
                    <a:lnTo>
                      <a:pt x="7200" y="2571"/>
                    </a:lnTo>
                    <a:lnTo>
                      <a:pt x="10357" y="4114"/>
                    </a:lnTo>
                    <a:lnTo>
                      <a:pt x="13336" y="6686"/>
                    </a:lnTo>
                    <a:lnTo>
                      <a:pt x="15890" y="9771"/>
                    </a:lnTo>
                    <a:lnTo>
                      <a:pt x="18231" y="13371"/>
                    </a:lnTo>
                    <a:lnTo>
                      <a:pt x="20110" y="16971"/>
                    </a:lnTo>
                    <a:lnTo>
                      <a:pt x="21600" y="21600"/>
                    </a:lnTo>
                    <a:lnTo>
                      <a:pt x="21600" y="18514"/>
                    </a:lnTo>
                    <a:lnTo>
                      <a:pt x="19898" y="14400"/>
                    </a:lnTo>
                    <a:lnTo>
                      <a:pt x="17805" y="10800"/>
                    </a:lnTo>
                    <a:lnTo>
                      <a:pt x="15464" y="7714"/>
                    </a:lnTo>
                    <a:lnTo>
                      <a:pt x="12910" y="5143"/>
                    </a:lnTo>
                    <a:lnTo>
                      <a:pt x="10144" y="3086"/>
                    </a:lnTo>
                    <a:lnTo>
                      <a:pt x="6987" y="1543"/>
                    </a:lnTo>
                    <a:lnTo>
                      <a:pt x="3795" y="514"/>
                    </a:lnTo>
                    <a:lnTo>
                      <a:pt x="426" y="0"/>
                    </a:lnTo>
                    <a:lnTo>
                      <a:pt x="213" y="0"/>
                    </a:lnTo>
                    <a:lnTo>
                      <a:pt x="0" y="0"/>
                    </a:lnTo>
                    <a:lnTo>
                      <a:pt x="0" y="1029"/>
                    </a:lnTo>
                    <a:lnTo>
                      <a:pt x="213" y="1029"/>
                    </a:lnTo>
                    <a:lnTo>
                      <a:pt x="426" y="1029"/>
                    </a:lnTo>
                    <a:close/>
                    <a:moveTo>
                      <a:pt x="426" y="1029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09" name="Freeform 37"/>
              <p:cNvSpPr>
                <a:spLocks/>
              </p:cNvSpPr>
              <p:nvPr/>
            </p:nvSpPr>
            <p:spPr bwMode="auto">
              <a:xfrm>
                <a:off x="1118" y="647"/>
                <a:ext cx="72" cy="54"/>
              </a:xfrm>
              <a:custGeom>
                <a:avLst/>
                <a:gdLst>
                  <a:gd name="T0" fmla="*/ 21600 w 21600"/>
                  <a:gd name="T1" fmla="*/ 0 h 21600"/>
                  <a:gd name="T2" fmla="*/ 10800 w 21600"/>
                  <a:gd name="T3" fmla="*/ 12000 h 21600"/>
                  <a:gd name="T4" fmla="*/ 0 w 21600"/>
                  <a:gd name="T5" fmla="*/ 21600 h 21600"/>
                  <a:gd name="T6" fmla="*/ 10800 w 21600"/>
                  <a:gd name="T7" fmla="*/ 21600 h 21600"/>
                  <a:gd name="T8" fmla="*/ 16200 w 21600"/>
                  <a:gd name="T9" fmla="*/ 16800 h 21600"/>
                  <a:gd name="T10" fmla="*/ 21600 w 21600"/>
                  <a:gd name="T11" fmla="*/ 9600 h 21600"/>
                  <a:gd name="T12" fmla="*/ 21600 w 21600"/>
                  <a:gd name="T13" fmla="*/ 9600 h 21600"/>
                  <a:gd name="T14" fmla="*/ 21600 w 21600"/>
                  <a:gd name="T15" fmla="*/ 0 h 21600"/>
                  <a:gd name="T16" fmla="*/ 21600 w 21600"/>
                  <a:gd name="T17" fmla="*/ 0 h 21600"/>
                  <a:gd name="T18" fmla="*/ 21600 w 21600"/>
                  <a:gd name="T19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600" h="21600">
                    <a:moveTo>
                      <a:pt x="21600" y="0"/>
                    </a:moveTo>
                    <a:lnTo>
                      <a:pt x="10800" y="12000"/>
                    </a:lnTo>
                    <a:lnTo>
                      <a:pt x="0" y="21600"/>
                    </a:lnTo>
                    <a:lnTo>
                      <a:pt x="10800" y="21600"/>
                    </a:lnTo>
                    <a:lnTo>
                      <a:pt x="16200" y="16800"/>
                    </a:lnTo>
                    <a:lnTo>
                      <a:pt x="21600" y="9600"/>
                    </a:lnTo>
                    <a:lnTo>
                      <a:pt x="21600" y="0"/>
                    </a:lnTo>
                    <a:close/>
                    <a:moveTo>
                      <a:pt x="21600" y="0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F0F0F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10" name="Freeform 38"/>
              <p:cNvSpPr>
                <a:spLocks/>
              </p:cNvSpPr>
              <p:nvPr/>
            </p:nvSpPr>
            <p:spPr bwMode="auto">
              <a:xfrm>
                <a:off x="377" y="713"/>
                <a:ext cx="705" cy="108"/>
              </a:xfrm>
              <a:custGeom>
                <a:avLst/>
                <a:gdLst>
                  <a:gd name="T0" fmla="*/ 9161 w 21600"/>
                  <a:gd name="T1" fmla="*/ 18000 h 21600"/>
                  <a:gd name="T2" fmla="*/ 6771 w 21600"/>
                  <a:gd name="T3" fmla="*/ 18000 h 21600"/>
                  <a:gd name="T4" fmla="*/ 4381 w 21600"/>
                  <a:gd name="T5" fmla="*/ 15600 h 21600"/>
                  <a:gd name="T6" fmla="*/ 0 w 21600"/>
                  <a:gd name="T7" fmla="*/ 9600 h 21600"/>
                  <a:gd name="T8" fmla="*/ 0 w 21600"/>
                  <a:gd name="T9" fmla="*/ 13200 h 21600"/>
                  <a:gd name="T10" fmla="*/ 4381 w 21600"/>
                  <a:gd name="T11" fmla="*/ 19200 h 21600"/>
                  <a:gd name="T12" fmla="*/ 6771 w 21600"/>
                  <a:gd name="T13" fmla="*/ 21600 h 21600"/>
                  <a:gd name="T14" fmla="*/ 9161 w 21600"/>
                  <a:gd name="T15" fmla="*/ 21600 h 21600"/>
                  <a:gd name="T16" fmla="*/ 12623 w 21600"/>
                  <a:gd name="T17" fmla="*/ 20400 h 21600"/>
                  <a:gd name="T18" fmla="*/ 15932 w 21600"/>
                  <a:gd name="T19" fmla="*/ 16800 h 21600"/>
                  <a:gd name="T20" fmla="*/ 18843 w 21600"/>
                  <a:gd name="T21" fmla="*/ 12000 h 21600"/>
                  <a:gd name="T22" fmla="*/ 21600 w 21600"/>
                  <a:gd name="T23" fmla="*/ 4800 h 21600"/>
                  <a:gd name="T24" fmla="*/ 21600 w 21600"/>
                  <a:gd name="T25" fmla="*/ 0 h 21600"/>
                  <a:gd name="T26" fmla="*/ 18843 w 21600"/>
                  <a:gd name="T27" fmla="*/ 8400 h 21600"/>
                  <a:gd name="T28" fmla="*/ 15932 w 21600"/>
                  <a:gd name="T29" fmla="*/ 13200 h 21600"/>
                  <a:gd name="T30" fmla="*/ 12623 w 21600"/>
                  <a:gd name="T31" fmla="*/ 16800 h 21600"/>
                  <a:gd name="T32" fmla="*/ 9161 w 21600"/>
                  <a:gd name="T33" fmla="*/ 18000 h 21600"/>
                  <a:gd name="T34" fmla="*/ 9161 w 21600"/>
                  <a:gd name="T35" fmla="*/ 18000 h 21600"/>
                  <a:gd name="T36" fmla="*/ 9161 w 21600"/>
                  <a:gd name="T37" fmla="*/ 180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600" h="21600">
                    <a:moveTo>
                      <a:pt x="9161" y="18000"/>
                    </a:moveTo>
                    <a:lnTo>
                      <a:pt x="6771" y="18000"/>
                    </a:lnTo>
                    <a:lnTo>
                      <a:pt x="4381" y="15600"/>
                    </a:lnTo>
                    <a:lnTo>
                      <a:pt x="0" y="9600"/>
                    </a:lnTo>
                    <a:lnTo>
                      <a:pt x="0" y="13200"/>
                    </a:lnTo>
                    <a:lnTo>
                      <a:pt x="4381" y="19200"/>
                    </a:lnTo>
                    <a:lnTo>
                      <a:pt x="6771" y="21600"/>
                    </a:lnTo>
                    <a:lnTo>
                      <a:pt x="9161" y="21600"/>
                    </a:lnTo>
                    <a:lnTo>
                      <a:pt x="12623" y="20400"/>
                    </a:lnTo>
                    <a:lnTo>
                      <a:pt x="15932" y="16800"/>
                    </a:lnTo>
                    <a:lnTo>
                      <a:pt x="18843" y="12000"/>
                    </a:lnTo>
                    <a:lnTo>
                      <a:pt x="21600" y="4800"/>
                    </a:lnTo>
                    <a:lnTo>
                      <a:pt x="21600" y="0"/>
                    </a:lnTo>
                    <a:lnTo>
                      <a:pt x="18843" y="8400"/>
                    </a:lnTo>
                    <a:lnTo>
                      <a:pt x="15932" y="13200"/>
                    </a:lnTo>
                    <a:lnTo>
                      <a:pt x="12623" y="16800"/>
                    </a:lnTo>
                    <a:lnTo>
                      <a:pt x="9161" y="18000"/>
                    </a:lnTo>
                    <a:close/>
                    <a:moveTo>
                      <a:pt x="9161" y="18000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F0F0F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11" name="Freeform 39"/>
              <p:cNvSpPr>
                <a:spLocks/>
              </p:cNvSpPr>
              <p:nvPr/>
            </p:nvSpPr>
            <p:spPr bwMode="auto">
              <a:xfrm>
                <a:off x="1208" y="294"/>
                <a:ext cx="143" cy="341"/>
              </a:xfrm>
              <a:custGeom>
                <a:avLst/>
                <a:gdLst>
                  <a:gd name="T0" fmla="*/ 17975 w 21600"/>
                  <a:gd name="T1" fmla="*/ 7221 h 21600"/>
                  <a:gd name="T2" fmla="*/ 17069 w 21600"/>
                  <a:gd name="T3" fmla="*/ 10958 h 21600"/>
                  <a:gd name="T4" fmla="*/ 13443 w 21600"/>
                  <a:gd name="T5" fmla="*/ 15139 h 21600"/>
                  <a:gd name="T6" fmla="*/ 7099 w 21600"/>
                  <a:gd name="T7" fmla="*/ 18560 h 21600"/>
                  <a:gd name="T8" fmla="*/ 0 w 21600"/>
                  <a:gd name="T9" fmla="*/ 21600 h 21600"/>
                  <a:gd name="T10" fmla="*/ 4380 w 21600"/>
                  <a:gd name="T11" fmla="*/ 21600 h 21600"/>
                  <a:gd name="T12" fmla="*/ 11631 w 21600"/>
                  <a:gd name="T13" fmla="*/ 18179 h 21600"/>
                  <a:gd name="T14" fmla="*/ 17069 w 21600"/>
                  <a:gd name="T15" fmla="*/ 14759 h 21600"/>
                  <a:gd name="T16" fmla="*/ 20694 w 21600"/>
                  <a:gd name="T17" fmla="*/ 10958 h 21600"/>
                  <a:gd name="T18" fmla="*/ 21600 w 21600"/>
                  <a:gd name="T19" fmla="*/ 7221 h 21600"/>
                  <a:gd name="T20" fmla="*/ 20694 w 21600"/>
                  <a:gd name="T21" fmla="*/ 3801 h 21600"/>
                  <a:gd name="T22" fmla="*/ 17975 w 21600"/>
                  <a:gd name="T23" fmla="*/ 0 h 21600"/>
                  <a:gd name="T24" fmla="*/ 13443 w 21600"/>
                  <a:gd name="T25" fmla="*/ 0 h 21600"/>
                  <a:gd name="T26" fmla="*/ 17069 w 21600"/>
                  <a:gd name="T27" fmla="*/ 3801 h 21600"/>
                  <a:gd name="T28" fmla="*/ 17975 w 21600"/>
                  <a:gd name="T29" fmla="*/ 7221 h 21600"/>
                  <a:gd name="T30" fmla="*/ 17975 w 21600"/>
                  <a:gd name="T31" fmla="*/ 7221 h 21600"/>
                  <a:gd name="T32" fmla="*/ 17975 w 21600"/>
                  <a:gd name="T33" fmla="*/ 7221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600" h="21600">
                    <a:moveTo>
                      <a:pt x="17975" y="7221"/>
                    </a:moveTo>
                    <a:lnTo>
                      <a:pt x="17069" y="10958"/>
                    </a:lnTo>
                    <a:lnTo>
                      <a:pt x="13443" y="15139"/>
                    </a:lnTo>
                    <a:lnTo>
                      <a:pt x="7099" y="18560"/>
                    </a:lnTo>
                    <a:lnTo>
                      <a:pt x="0" y="21600"/>
                    </a:lnTo>
                    <a:lnTo>
                      <a:pt x="4380" y="21600"/>
                    </a:lnTo>
                    <a:lnTo>
                      <a:pt x="11631" y="18179"/>
                    </a:lnTo>
                    <a:lnTo>
                      <a:pt x="17069" y="14759"/>
                    </a:lnTo>
                    <a:lnTo>
                      <a:pt x="20694" y="10958"/>
                    </a:lnTo>
                    <a:lnTo>
                      <a:pt x="21600" y="7221"/>
                    </a:lnTo>
                    <a:lnTo>
                      <a:pt x="20694" y="3801"/>
                    </a:lnTo>
                    <a:lnTo>
                      <a:pt x="17975" y="0"/>
                    </a:lnTo>
                    <a:lnTo>
                      <a:pt x="13443" y="0"/>
                    </a:lnTo>
                    <a:lnTo>
                      <a:pt x="17069" y="3801"/>
                    </a:lnTo>
                    <a:lnTo>
                      <a:pt x="17975" y="7221"/>
                    </a:lnTo>
                    <a:close/>
                    <a:moveTo>
                      <a:pt x="17975" y="7221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F0F0F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12" name="Freeform 40"/>
              <p:cNvSpPr>
                <a:spLocks/>
              </p:cNvSpPr>
              <p:nvPr/>
            </p:nvSpPr>
            <p:spPr bwMode="auto">
              <a:xfrm>
                <a:off x="933" y="264"/>
                <a:ext cx="83" cy="90"/>
              </a:xfrm>
              <a:custGeom>
                <a:avLst/>
                <a:gdLst>
                  <a:gd name="T0" fmla="*/ 15354 w 21600"/>
                  <a:gd name="T1" fmla="*/ 21600 h 21600"/>
                  <a:gd name="T2" fmla="*/ 21600 w 21600"/>
                  <a:gd name="T3" fmla="*/ 20160 h 21600"/>
                  <a:gd name="T4" fmla="*/ 18477 w 21600"/>
                  <a:gd name="T5" fmla="*/ 14400 h 21600"/>
                  <a:gd name="T6" fmla="*/ 13793 w 21600"/>
                  <a:gd name="T7" fmla="*/ 10080 h 21600"/>
                  <a:gd name="T8" fmla="*/ 1561 w 21600"/>
                  <a:gd name="T9" fmla="*/ 0 h 21600"/>
                  <a:gd name="T10" fmla="*/ 0 w 21600"/>
                  <a:gd name="T11" fmla="*/ 4320 h 21600"/>
                  <a:gd name="T12" fmla="*/ 9108 w 21600"/>
                  <a:gd name="T13" fmla="*/ 11520 h 21600"/>
                  <a:gd name="T14" fmla="*/ 15354 w 21600"/>
                  <a:gd name="T15" fmla="*/ 21600 h 21600"/>
                  <a:gd name="T16" fmla="*/ 15354 w 21600"/>
                  <a:gd name="T17" fmla="*/ 21600 h 21600"/>
                  <a:gd name="T18" fmla="*/ 15354 w 21600"/>
                  <a:gd name="T19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600" h="21600">
                    <a:moveTo>
                      <a:pt x="15354" y="21600"/>
                    </a:moveTo>
                    <a:lnTo>
                      <a:pt x="21600" y="20160"/>
                    </a:lnTo>
                    <a:lnTo>
                      <a:pt x="18477" y="14400"/>
                    </a:lnTo>
                    <a:lnTo>
                      <a:pt x="13793" y="10080"/>
                    </a:lnTo>
                    <a:lnTo>
                      <a:pt x="1561" y="0"/>
                    </a:lnTo>
                    <a:lnTo>
                      <a:pt x="0" y="4320"/>
                    </a:lnTo>
                    <a:lnTo>
                      <a:pt x="9108" y="11520"/>
                    </a:lnTo>
                    <a:lnTo>
                      <a:pt x="15354" y="21600"/>
                    </a:lnTo>
                    <a:close/>
                    <a:moveTo>
                      <a:pt x="15354" y="21600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F0F0F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13" name="Freeform 41"/>
              <p:cNvSpPr>
                <a:spLocks/>
              </p:cNvSpPr>
              <p:nvPr/>
            </p:nvSpPr>
            <p:spPr bwMode="auto">
              <a:xfrm>
                <a:off x="317" y="192"/>
                <a:ext cx="717" cy="431"/>
              </a:xfrm>
              <a:custGeom>
                <a:avLst/>
                <a:gdLst>
                  <a:gd name="T0" fmla="*/ 20696 w 21600"/>
                  <a:gd name="T1" fmla="*/ 12880 h 21600"/>
                  <a:gd name="T2" fmla="*/ 19069 w 21600"/>
                  <a:gd name="T3" fmla="*/ 16488 h 21600"/>
                  <a:gd name="T4" fmla="*/ 16388 w 21600"/>
                  <a:gd name="T5" fmla="*/ 19194 h 21600"/>
                  <a:gd name="T6" fmla="*/ 12773 w 21600"/>
                  <a:gd name="T7" fmla="*/ 20698 h 21600"/>
                  <a:gd name="T8" fmla="*/ 8827 w 21600"/>
                  <a:gd name="T9" fmla="*/ 20698 h 21600"/>
                  <a:gd name="T10" fmla="*/ 5212 w 21600"/>
                  <a:gd name="T11" fmla="*/ 19194 h 21600"/>
                  <a:gd name="T12" fmla="*/ 2531 w 21600"/>
                  <a:gd name="T13" fmla="*/ 16488 h 21600"/>
                  <a:gd name="T14" fmla="*/ 904 w 21600"/>
                  <a:gd name="T15" fmla="*/ 12880 h 21600"/>
                  <a:gd name="T16" fmla="*/ 904 w 21600"/>
                  <a:gd name="T17" fmla="*/ 8720 h 21600"/>
                  <a:gd name="T18" fmla="*/ 2531 w 21600"/>
                  <a:gd name="T19" fmla="*/ 5112 h 21600"/>
                  <a:gd name="T20" fmla="*/ 5212 w 21600"/>
                  <a:gd name="T21" fmla="*/ 2406 h 21600"/>
                  <a:gd name="T22" fmla="*/ 8827 w 21600"/>
                  <a:gd name="T23" fmla="*/ 902 h 21600"/>
                  <a:gd name="T24" fmla="*/ 12592 w 21600"/>
                  <a:gd name="T25" fmla="*/ 902 h 21600"/>
                  <a:gd name="T26" fmla="*/ 16027 w 21600"/>
                  <a:gd name="T27" fmla="*/ 2406 h 21600"/>
                  <a:gd name="T28" fmla="*/ 17654 w 21600"/>
                  <a:gd name="T29" fmla="*/ 2406 h 21600"/>
                  <a:gd name="T30" fmla="*/ 12592 w 21600"/>
                  <a:gd name="T31" fmla="*/ 301 h 21600"/>
                  <a:gd name="T32" fmla="*/ 8646 w 21600"/>
                  <a:gd name="T33" fmla="*/ 301 h 21600"/>
                  <a:gd name="T34" fmla="*/ 4850 w 21600"/>
                  <a:gd name="T35" fmla="*/ 1804 h 21600"/>
                  <a:gd name="T36" fmla="*/ 1808 w 21600"/>
                  <a:gd name="T37" fmla="*/ 4811 h 21600"/>
                  <a:gd name="T38" fmla="*/ 181 w 21600"/>
                  <a:gd name="T39" fmla="*/ 8720 h 21600"/>
                  <a:gd name="T40" fmla="*/ 181 w 21600"/>
                  <a:gd name="T41" fmla="*/ 12880 h 21600"/>
                  <a:gd name="T42" fmla="*/ 1808 w 21600"/>
                  <a:gd name="T43" fmla="*/ 16789 h 21600"/>
                  <a:gd name="T44" fmla="*/ 4850 w 21600"/>
                  <a:gd name="T45" fmla="*/ 19796 h 21600"/>
                  <a:gd name="T46" fmla="*/ 8646 w 21600"/>
                  <a:gd name="T47" fmla="*/ 21299 h 21600"/>
                  <a:gd name="T48" fmla="*/ 12954 w 21600"/>
                  <a:gd name="T49" fmla="*/ 21299 h 21600"/>
                  <a:gd name="T50" fmla="*/ 16931 w 21600"/>
                  <a:gd name="T51" fmla="*/ 19796 h 21600"/>
                  <a:gd name="T52" fmla="*/ 19792 w 21600"/>
                  <a:gd name="T53" fmla="*/ 16789 h 21600"/>
                  <a:gd name="T54" fmla="*/ 21419 w 21600"/>
                  <a:gd name="T55" fmla="*/ 12880 h 21600"/>
                  <a:gd name="T56" fmla="*/ 21600 w 21600"/>
                  <a:gd name="T57" fmla="*/ 10224 h 21600"/>
                  <a:gd name="T58" fmla="*/ 20696 w 21600"/>
                  <a:gd name="T59" fmla="*/ 9923 h 21600"/>
                  <a:gd name="T60" fmla="*/ 20877 w 21600"/>
                  <a:gd name="T61" fmla="*/ 10825 h 21600"/>
                  <a:gd name="T62" fmla="*/ 20877 w 21600"/>
                  <a:gd name="T63" fmla="*/ 10825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600" h="21600">
                    <a:moveTo>
                      <a:pt x="20877" y="10825"/>
                    </a:moveTo>
                    <a:lnTo>
                      <a:pt x="20696" y="12880"/>
                    </a:lnTo>
                    <a:lnTo>
                      <a:pt x="20154" y="14684"/>
                    </a:lnTo>
                    <a:lnTo>
                      <a:pt x="19069" y="16488"/>
                    </a:lnTo>
                    <a:lnTo>
                      <a:pt x="18015" y="17992"/>
                    </a:lnTo>
                    <a:lnTo>
                      <a:pt x="16388" y="19194"/>
                    </a:lnTo>
                    <a:lnTo>
                      <a:pt x="14762" y="20097"/>
                    </a:lnTo>
                    <a:lnTo>
                      <a:pt x="12773" y="20698"/>
                    </a:lnTo>
                    <a:lnTo>
                      <a:pt x="10815" y="20999"/>
                    </a:lnTo>
                    <a:lnTo>
                      <a:pt x="8827" y="20698"/>
                    </a:lnTo>
                    <a:lnTo>
                      <a:pt x="6838" y="20097"/>
                    </a:lnTo>
                    <a:lnTo>
                      <a:pt x="5212" y="19194"/>
                    </a:lnTo>
                    <a:lnTo>
                      <a:pt x="3585" y="17992"/>
                    </a:lnTo>
                    <a:lnTo>
                      <a:pt x="2531" y="16488"/>
                    </a:lnTo>
                    <a:lnTo>
                      <a:pt x="1446" y="14684"/>
                    </a:lnTo>
                    <a:lnTo>
                      <a:pt x="904" y="12880"/>
                    </a:lnTo>
                    <a:lnTo>
                      <a:pt x="723" y="10825"/>
                    </a:lnTo>
                    <a:lnTo>
                      <a:pt x="904" y="8720"/>
                    </a:lnTo>
                    <a:lnTo>
                      <a:pt x="1446" y="6916"/>
                    </a:lnTo>
                    <a:lnTo>
                      <a:pt x="2531" y="5112"/>
                    </a:lnTo>
                    <a:lnTo>
                      <a:pt x="3585" y="3608"/>
                    </a:lnTo>
                    <a:lnTo>
                      <a:pt x="5212" y="2406"/>
                    </a:lnTo>
                    <a:lnTo>
                      <a:pt x="6838" y="1503"/>
                    </a:lnTo>
                    <a:lnTo>
                      <a:pt x="8827" y="902"/>
                    </a:lnTo>
                    <a:lnTo>
                      <a:pt x="10815" y="601"/>
                    </a:lnTo>
                    <a:lnTo>
                      <a:pt x="12592" y="902"/>
                    </a:lnTo>
                    <a:lnTo>
                      <a:pt x="14400" y="1503"/>
                    </a:lnTo>
                    <a:lnTo>
                      <a:pt x="16027" y="2406"/>
                    </a:lnTo>
                    <a:lnTo>
                      <a:pt x="17473" y="3308"/>
                    </a:lnTo>
                    <a:lnTo>
                      <a:pt x="17654" y="2406"/>
                    </a:lnTo>
                    <a:lnTo>
                      <a:pt x="14400" y="601"/>
                    </a:lnTo>
                    <a:lnTo>
                      <a:pt x="12592" y="301"/>
                    </a:lnTo>
                    <a:lnTo>
                      <a:pt x="10815" y="0"/>
                    </a:lnTo>
                    <a:lnTo>
                      <a:pt x="8646" y="301"/>
                    </a:lnTo>
                    <a:lnTo>
                      <a:pt x="6658" y="902"/>
                    </a:lnTo>
                    <a:lnTo>
                      <a:pt x="4850" y="1804"/>
                    </a:lnTo>
                    <a:lnTo>
                      <a:pt x="3223" y="3308"/>
                    </a:lnTo>
                    <a:lnTo>
                      <a:pt x="1808" y="4811"/>
                    </a:lnTo>
                    <a:lnTo>
                      <a:pt x="904" y="6615"/>
                    </a:lnTo>
                    <a:lnTo>
                      <a:pt x="181" y="8720"/>
                    </a:lnTo>
                    <a:lnTo>
                      <a:pt x="0" y="10825"/>
                    </a:lnTo>
                    <a:lnTo>
                      <a:pt x="181" y="12880"/>
                    </a:lnTo>
                    <a:lnTo>
                      <a:pt x="904" y="14985"/>
                    </a:lnTo>
                    <a:lnTo>
                      <a:pt x="1808" y="16789"/>
                    </a:lnTo>
                    <a:lnTo>
                      <a:pt x="3223" y="18593"/>
                    </a:lnTo>
                    <a:lnTo>
                      <a:pt x="4850" y="19796"/>
                    </a:lnTo>
                    <a:lnTo>
                      <a:pt x="6658" y="20698"/>
                    </a:lnTo>
                    <a:lnTo>
                      <a:pt x="8646" y="21299"/>
                    </a:lnTo>
                    <a:lnTo>
                      <a:pt x="10815" y="21600"/>
                    </a:lnTo>
                    <a:lnTo>
                      <a:pt x="12954" y="21299"/>
                    </a:lnTo>
                    <a:lnTo>
                      <a:pt x="14942" y="20698"/>
                    </a:lnTo>
                    <a:lnTo>
                      <a:pt x="16931" y="19796"/>
                    </a:lnTo>
                    <a:lnTo>
                      <a:pt x="18377" y="18593"/>
                    </a:lnTo>
                    <a:lnTo>
                      <a:pt x="19792" y="16789"/>
                    </a:lnTo>
                    <a:lnTo>
                      <a:pt x="20696" y="14985"/>
                    </a:lnTo>
                    <a:lnTo>
                      <a:pt x="21419" y="12880"/>
                    </a:lnTo>
                    <a:lnTo>
                      <a:pt x="21600" y="10825"/>
                    </a:lnTo>
                    <a:lnTo>
                      <a:pt x="21600" y="10224"/>
                    </a:lnTo>
                    <a:lnTo>
                      <a:pt x="21419" y="9622"/>
                    </a:lnTo>
                    <a:lnTo>
                      <a:pt x="20696" y="9923"/>
                    </a:lnTo>
                    <a:lnTo>
                      <a:pt x="20877" y="10524"/>
                    </a:lnTo>
                    <a:lnTo>
                      <a:pt x="20877" y="10825"/>
                    </a:lnTo>
                    <a:close/>
                    <a:moveTo>
                      <a:pt x="20877" y="10825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14" name="Freeform 42"/>
              <p:cNvSpPr>
                <a:spLocks/>
              </p:cNvSpPr>
              <p:nvPr/>
            </p:nvSpPr>
            <p:spPr bwMode="auto">
              <a:xfrm>
                <a:off x="221" y="150"/>
                <a:ext cx="909" cy="533"/>
              </a:xfrm>
              <a:custGeom>
                <a:avLst/>
                <a:gdLst>
                  <a:gd name="T0" fmla="*/ 14638 w 21600"/>
                  <a:gd name="T1" fmla="*/ 0 h 21600"/>
                  <a:gd name="T2" fmla="*/ 14638 w 21600"/>
                  <a:gd name="T3" fmla="*/ 729 h 21600"/>
                  <a:gd name="T4" fmla="*/ 17204 w 21600"/>
                  <a:gd name="T5" fmla="*/ 2432 h 21600"/>
                  <a:gd name="T6" fmla="*/ 18178 w 21600"/>
                  <a:gd name="T7" fmla="*/ 3404 h 21600"/>
                  <a:gd name="T8" fmla="*/ 19176 w 21600"/>
                  <a:gd name="T9" fmla="*/ 4620 h 21600"/>
                  <a:gd name="T10" fmla="*/ 19889 w 21600"/>
                  <a:gd name="T11" fmla="*/ 5836 h 21600"/>
                  <a:gd name="T12" fmla="*/ 20459 w 21600"/>
                  <a:gd name="T13" fmla="*/ 7295 h 21600"/>
                  <a:gd name="T14" fmla="*/ 20745 w 21600"/>
                  <a:gd name="T15" fmla="*/ 8753 h 21600"/>
                  <a:gd name="T16" fmla="*/ 20887 w 21600"/>
                  <a:gd name="T17" fmla="*/ 10456 h 21600"/>
                  <a:gd name="T18" fmla="*/ 20745 w 21600"/>
                  <a:gd name="T19" fmla="*/ 12603 h 21600"/>
                  <a:gd name="T20" fmla="*/ 20032 w 21600"/>
                  <a:gd name="T21" fmla="*/ 14549 h 21600"/>
                  <a:gd name="T22" fmla="*/ 19176 w 21600"/>
                  <a:gd name="T23" fmla="*/ 16251 h 21600"/>
                  <a:gd name="T24" fmla="*/ 17893 w 21600"/>
                  <a:gd name="T25" fmla="*/ 17953 h 21600"/>
                  <a:gd name="T26" fmla="*/ 16491 w 21600"/>
                  <a:gd name="T27" fmla="*/ 19168 h 21600"/>
                  <a:gd name="T28" fmla="*/ 14780 w 21600"/>
                  <a:gd name="T29" fmla="*/ 20141 h 21600"/>
                  <a:gd name="T30" fmla="*/ 12784 w 21600"/>
                  <a:gd name="T31" fmla="*/ 20627 h 21600"/>
                  <a:gd name="T32" fmla="*/ 10812 w 21600"/>
                  <a:gd name="T33" fmla="*/ 20871 h 21600"/>
                  <a:gd name="T34" fmla="*/ 8816 w 21600"/>
                  <a:gd name="T35" fmla="*/ 20627 h 21600"/>
                  <a:gd name="T36" fmla="*/ 6820 w 21600"/>
                  <a:gd name="T37" fmla="*/ 20141 h 21600"/>
                  <a:gd name="T38" fmla="*/ 5109 w 21600"/>
                  <a:gd name="T39" fmla="*/ 19168 h 21600"/>
                  <a:gd name="T40" fmla="*/ 3707 w 21600"/>
                  <a:gd name="T41" fmla="*/ 17953 h 21600"/>
                  <a:gd name="T42" fmla="*/ 2424 w 21600"/>
                  <a:gd name="T43" fmla="*/ 16251 h 21600"/>
                  <a:gd name="T44" fmla="*/ 1568 w 21600"/>
                  <a:gd name="T45" fmla="*/ 14549 h 21600"/>
                  <a:gd name="T46" fmla="*/ 855 w 21600"/>
                  <a:gd name="T47" fmla="*/ 12603 h 21600"/>
                  <a:gd name="T48" fmla="*/ 713 w 21600"/>
                  <a:gd name="T49" fmla="*/ 10456 h 21600"/>
                  <a:gd name="T50" fmla="*/ 855 w 21600"/>
                  <a:gd name="T51" fmla="*/ 8997 h 21600"/>
                  <a:gd name="T52" fmla="*/ 1141 w 21600"/>
                  <a:gd name="T53" fmla="*/ 7538 h 21600"/>
                  <a:gd name="T54" fmla="*/ 1568 w 21600"/>
                  <a:gd name="T55" fmla="*/ 6322 h 21600"/>
                  <a:gd name="T56" fmla="*/ 2139 w 21600"/>
                  <a:gd name="T57" fmla="*/ 5106 h 21600"/>
                  <a:gd name="T58" fmla="*/ 1568 w 21600"/>
                  <a:gd name="T59" fmla="*/ 4620 h 21600"/>
                  <a:gd name="T60" fmla="*/ 855 w 21600"/>
                  <a:gd name="T61" fmla="*/ 5836 h 21600"/>
                  <a:gd name="T62" fmla="*/ 428 w 21600"/>
                  <a:gd name="T63" fmla="*/ 7295 h 21600"/>
                  <a:gd name="T64" fmla="*/ 143 w 21600"/>
                  <a:gd name="T65" fmla="*/ 8753 h 21600"/>
                  <a:gd name="T66" fmla="*/ 0 w 21600"/>
                  <a:gd name="T67" fmla="*/ 10456 h 21600"/>
                  <a:gd name="T68" fmla="*/ 285 w 21600"/>
                  <a:gd name="T69" fmla="*/ 12603 h 21600"/>
                  <a:gd name="T70" fmla="*/ 855 w 21600"/>
                  <a:gd name="T71" fmla="*/ 14792 h 21600"/>
                  <a:gd name="T72" fmla="*/ 1853 w 21600"/>
                  <a:gd name="T73" fmla="*/ 16737 h 21600"/>
                  <a:gd name="T74" fmla="*/ 3137 w 21600"/>
                  <a:gd name="T75" fmla="*/ 18196 h 21600"/>
                  <a:gd name="T76" fmla="*/ 4824 w 21600"/>
                  <a:gd name="T77" fmla="*/ 19655 h 21600"/>
                  <a:gd name="T78" fmla="*/ 6535 w 21600"/>
                  <a:gd name="T79" fmla="*/ 20627 h 21600"/>
                  <a:gd name="T80" fmla="*/ 8673 w 21600"/>
                  <a:gd name="T81" fmla="*/ 21357 h 21600"/>
                  <a:gd name="T82" fmla="*/ 10812 w 21600"/>
                  <a:gd name="T83" fmla="*/ 21600 h 21600"/>
                  <a:gd name="T84" fmla="*/ 12927 w 21600"/>
                  <a:gd name="T85" fmla="*/ 21357 h 21600"/>
                  <a:gd name="T86" fmla="*/ 15065 w 21600"/>
                  <a:gd name="T87" fmla="*/ 20627 h 21600"/>
                  <a:gd name="T88" fmla="*/ 16919 w 21600"/>
                  <a:gd name="T89" fmla="*/ 19655 h 21600"/>
                  <a:gd name="T90" fmla="*/ 18463 w 21600"/>
                  <a:gd name="T91" fmla="*/ 18196 h 21600"/>
                  <a:gd name="T92" fmla="*/ 19747 w 21600"/>
                  <a:gd name="T93" fmla="*/ 16737 h 21600"/>
                  <a:gd name="T94" fmla="*/ 20745 w 21600"/>
                  <a:gd name="T95" fmla="*/ 14792 h 21600"/>
                  <a:gd name="T96" fmla="*/ 21315 w 21600"/>
                  <a:gd name="T97" fmla="*/ 12603 h 21600"/>
                  <a:gd name="T98" fmla="*/ 21600 w 21600"/>
                  <a:gd name="T99" fmla="*/ 10456 h 21600"/>
                  <a:gd name="T100" fmla="*/ 21457 w 21600"/>
                  <a:gd name="T101" fmla="*/ 8753 h 21600"/>
                  <a:gd name="T102" fmla="*/ 21030 w 21600"/>
                  <a:gd name="T103" fmla="*/ 7051 h 21600"/>
                  <a:gd name="T104" fmla="*/ 20459 w 21600"/>
                  <a:gd name="T105" fmla="*/ 5349 h 21600"/>
                  <a:gd name="T106" fmla="*/ 19604 w 21600"/>
                  <a:gd name="T107" fmla="*/ 4134 h 21600"/>
                  <a:gd name="T108" fmla="*/ 18606 w 21600"/>
                  <a:gd name="T109" fmla="*/ 2675 h 21600"/>
                  <a:gd name="T110" fmla="*/ 17465 w 21600"/>
                  <a:gd name="T111" fmla="*/ 1702 h 21600"/>
                  <a:gd name="T112" fmla="*/ 14638 w 21600"/>
                  <a:gd name="T113" fmla="*/ 0 h 21600"/>
                  <a:gd name="T114" fmla="*/ 14638 w 21600"/>
                  <a:gd name="T115" fmla="*/ 0 h 21600"/>
                  <a:gd name="T116" fmla="*/ 14638 w 21600"/>
                  <a:gd name="T117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1600" h="21600">
                    <a:moveTo>
                      <a:pt x="14638" y="0"/>
                    </a:moveTo>
                    <a:lnTo>
                      <a:pt x="14638" y="729"/>
                    </a:lnTo>
                    <a:lnTo>
                      <a:pt x="17204" y="2432"/>
                    </a:lnTo>
                    <a:lnTo>
                      <a:pt x="18178" y="3404"/>
                    </a:lnTo>
                    <a:lnTo>
                      <a:pt x="19176" y="4620"/>
                    </a:lnTo>
                    <a:lnTo>
                      <a:pt x="19889" y="5836"/>
                    </a:lnTo>
                    <a:lnTo>
                      <a:pt x="20459" y="7295"/>
                    </a:lnTo>
                    <a:lnTo>
                      <a:pt x="20745" y="8753"/>
                    </a:lnTo>
                    <a:lnTo>
                      <a:pt x="20887" y="10456"/>
                    </a:lnTo>
                    <a:lnTo>
                      <a:pt x="20745" y="12603"/>
                    </a:lnTo>
                    <a:lnTo>
                      <a:pt x="20032" y="14549"/>
                    </a:lnTo>
                    <a:lnTo>
                      <a:pt x="19176" y="16251"/>
                    </a:lnTo>
                    <a:lnTo>
                      <a:pt x="17893" y="17953"/>
                    </a:lnTo>
                    <a:lnTo>
                      <a:pt x="16491" y="19168"/>
                    </a:lnTo>
                    <a:lnTo>
                      <a:pt x="14780" y="20141"/>
                    </a:lnTo>
                    <a:lnTo>
                      <a:pt x="12784" y="20627"/>
                    </a:lnTo>
                    <a:lnTo>
                      <a:pt x="10812" y="20871"/>
                    </a:lnTo>
                    <a:lnTo>
                      <a:pt x="8816" y="20627"/>
                    </a:lnTo>
                    <a:lnTo>
                      <a:pt x="6820" y="20141"/>
                    </a:lnTo>
                    <a:lnTo>
                      <a:pt x="5109" y="19168"/>
                    </a:lnTo>
                    <a:lnTo>
                      <a:pt x="3707" y="17953"/>
                    </a:lnTo>
                    <a:lnTo>
                      <a:pt x="2424" y="16251"/>
                    </a:lnTo>
                    <a:lnTo>
                      <a:pt x="1568" y="14549"/>
                    </a:lnTo>
                    <a:lnTo>
                      <a:pt x="855" y="12603"/>
                    </a:lnTo>
                    <a:lnTo>
                      <a:pt x="713" y="10456"/>
                    </a:lnTo>
                    <a:lnTo>
                      <a:pt x="855" y="8997"/>
                    </a:lnTo>
                    <a:lnTo>
                      <a:pt x="1141" y="7538"/>
                    </a:lnTo>
                    <a:lnTo>
                      <a:pt x="1568" y="6322"/>
                    </a:lnTo>
                    <a:lnTo>
                      <a:pt x="2139" y="5106"/>
                    </a:lnTo>
                    <a:lnTo>
                      <a:pt x="1568" y="4620"/>
                    </a:lnTo>
                    <a:lnTo>
                      <a:pt x="855" y="5836"/>
                    </a:lnTo>
                    <a:lnTo>
                      <a:pt x="428" y="7295"/>
                    </a:lnTo>
                    <a:lnTo>
                      <a:pt x="143" y="8753"/>
                    </a:lnTo>
                    <a:lnTo>
                      <a:pt x="0" y="10456"/>
                    </a:lnTo>
                    <a:lnTo>
                      <a:pt x="285" y="12603"/>
                    </a:lnTo>
                    <a:lnTo>
                      <a:pt x="855" y="14792"/>
                    </a:lnTo>
                    <a:lnTo>
                      <a:pt x="1853" y="16737"/>
                    </a:lnTo>
                    <a:lnTo>
                      <a:pt x="3137" y="18196"/>
                    </a:lnTo>
                    <a:lnTo>
                      <a:pt x="4824" y="19655"/>
                    </a:lnTo>
                    <a:lnTo>
                      <a:pt x="6535" y="20627"/>
                    </a:lnTo>
                    <a:lnTo>
                      <a:pt x="8673" y="21357"/>
                    </a:lnTo>
                    <a:lnTo>
                      <a:pt x="10812" y="21600"/>
                    </a:lnTo>
                    <a:lnTo>
                      <a:pt x="12927" y="21357"/>
                    </a:lnTo>
                    <a:lnTo>
                      <a:pt x="15065" y="20627"/>
                    </a:lnTo>
                    <a:lnTo>
                      <a:pt x="16919" y="19655"/>
                    </a:lnTo>
                    <a:lnTo>
                      <a:pt x="18463" y="18196"/>
                    </a:lnTo>
                    <a:lnTo>
                      <a:pt x="19747" y="16737"/>
                    </a:lnTo>
                    <a:lnTo>
                      <a:pt x="20745" y="14792"/>
                    </a:lnTo>
                    <a:lnTo>
                      <a:pt x="21315" y="12603"/>
                    </a:lnTo>
                    <a:lnTo>
                      <a:pt x="21600" y="10456"/>
                    </a:lnTo>
                    <a:lnTo>
                      <a:pt x="21457" y="8753"/>
                    </a:lnTo>
                    <a:lnTo>
                      <a:pt x="21030" y="7051"/>
                    </a:lnTo>
                    <a:lnTo>
                      <a:pt x="20459" y="5349"/>
                    </a:lnTo>
                    <a:lnTo>
                      <a:pt x="19604" y="4134"/>
                    </a:lnTo>
                    <a:lnTo>
                      <a:pt x="18606" y="2675"/>
                    </a:lnTo>
                    <a:lnTo>
                      <a:pt x="17465" y="1702"/>
                    </a:lnTo>
                    <a:lnTo>
                      <a:pt x="14638" y="0"/>
                    </a:lnTo>
                    <a:close/>
                    <a:moveTo>
                      <a:pt x="14638" y="0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15" name="Freeform 43"/>
              <p:cNvSpPr>
                <a:spLocks/>
              </p:cNvSpPr>
              <p:nvPr/>
            </p:nvSpPr>
            <p:spPr bwMode="auto">
              <a:xfrm>
                <a:off x="436" y="132"/>
                <a:ext cx="365" cy="66"/>
              </a:xfrm>
              <a:custGeom>
                <a:avLst/>
                <a:gdLst>
                  <a:gd name="T0" fmla="*/ 14203 w 21600"/>
                  <a:gd name="T1" fmla="*/ 5891 h 21600"/>
                  <a:gd name="T2" fmla="*/ 17694 w 21600"/>
                  <a:gd name="T3" fmla="*/ 7855 h 21600"/>
                  <a:gd name="T4" fmla="*/ 21245 w 21600"/>
                  <a:gd name="T5" fmla="*/ 9818 h 21600"/>
                  <a:gd name="T6" fmla="*/ 21600 w 21600"/>
                  <a:gd name="T7" fmla="*/ 3927 h 21600"/>
                  <a:gd name="T8" fmla="*/ 18049 w 21600"/>
                  <a:gd name="T9" fmla="*/ 1964 h 21600"/>
                  <a:gd name="T10" fmla="*/ 14203 w 21600"/>
                  <a:gd name="T11" fmla="*/ 0 h 21600"/>
                  <a:gd name="T12" fmla="*/ 10297 w 21600"/>
                  <a:gd name="T13" fmla="*/ 1964 h 21600"/>
                  <a:gd name="T14" fmla="*/ 6746 w 21600"/>
                  <a:gd name="T15" fmla="*/ 3927 h 21600"/>
                  <a:gd name="T16" fmla="*/ 0 w 21600"/>
                  <a:gd name="T17" fmla="*/ 13745 h 21600"/>
                  <a:gd name="T18" fmla="*/ 0 w 21600"/>
                  <a:gd name="T19" fmla="*/ 21600 h 21600"/>
                  <a:gd name="T20" fmla="*/ 3196 w 21600"/>
                  <a:gd name="T21" fmla="*/ 15709 h 21600"/>
                  <a:gd name="T22" fmla="*/ 6746 w 21600"/>
                  <a:gd name="T23" fmla="*/ 9818 h 21600"/>
                  <a:gd name="T24" fmla="*/ 10297 w 21600"/>
                  <a:gd name="T25" fmla="*/ 7855 h 21600"/>
                  <a:gd name="T26" fmla="*/ 14203 w 21600"/>
                  <a:gd name="T27" fmla="*/ 5891 h 21600"/>
                  <a:gd name="T28" fmla="*/ 14203 w 21600"/>
                  <a:gd name="T29" fmla="*/ 5891 h 21600"/>
                  <a:gd name="T30" fmla="*/ 14203 w 21600"/>
                  <a:gd name="T31" fmla="*/ 5891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600" h="21600">
                    <a:moveTo>
                      <a:pt x="14203" y="5891"/>
                    </a:moveTo>
                    <a:lnTo>
                      <a:pt x="17694" y="7855"/>
                    </a:lnTo>
                    <a:lnTo>
                      <a:pt x="21245" y="9818"/>
                    </a:lnTo>
                    <a:lnTo>
                      <a:pt x="21600" y="3927"/>
                    </a:lnTo>
                    <a:lnTo>
                      <a:pt x="18049" y="1964"/>
                    </a:lnTo>
                    <a:lnTo>
                      <a:pt x="14203" y="0"/>
                    </a:lnTo>
                    <a:lnTo>
                      <a:pt x="10297" y="1964"/>
                    </a:lnTo>
                    <a:lnTo>
                      <a:pt x="6746" y="3927"/>
                    </a:lnTo>
                    <a:lnTo>
                      <a:pt x="0" y="13745"/>
                    </a:lnTo>
                    <a:lnTo>
                      <a:pt x="0" y="21600"/>
                    </a:lnTo>
                    <a:lnTo>
                      <a:pt x="3196" y="15709"/>
                    </a:lnTo>
                    <a:lnTo>
                      <a:pt x="6746" y="9818"/>
                    </a:lnTo>
                    <a:lnTo>
                      <a:pt x="10297" y="7855"/>
                    </a:lnTo>
                    <a:lnTo>
                      <a:pt x="14203" y="5891"/>
                    </a:lnTo>
                    <a:close/>
                    <a:moveTo>
                      <a:pt x="14203" y="5891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16" name="Freeform 44"/>
              <p:cNvSpPr>
                <a:spLocks/>
              </p:cNvSpPr>
              <p:nvPr/>
            </p:nvSpPr>
            <p:spPr bwMode="auto">
              <a:xfrm>
                <a:off x="335" y="198"/>
                <a:ext cx="66" cy="48"/>
              </a:xfrm>
              <a:custGeom>
                <a:avLst/>
                <a:gdLst>
                  <a:gd name="T0" fmla="*/ 21600 w 21600"/>
                  <a:gd name="T1" fmla="*/ 8100 h 21600"/>
                  <a:gd name="T2" fmla="*/ 15709 w 21600"/>
                  <a:gd name="T3" fmla="*/ 0 h 21600"/>
                  <a:gd name="T4" fmla="*/ 7855 w 21600"/>
                  <a:gd name="T5" fmla="*/ 5400 h 21600"/>
                  <a:gd name="T6" fmla="*/ 0 w 21600"/>
                  <a:gd name="T7" fmla="*/ 13500 h 21600"/>
                  <a:gd name="T8" fmla="*/ 3927 w 21600"/>
                  <a:gd name="T9" fmla="*/ 21600 h 21600"/>
                  <a:gd name="T10" fmla="*/ 13745 w 21600"/>
                  <a:gd name="T11" fmla="*/ 13500 h 21600"/>
                  <a:gd name="T12" fmla="*/ 21600 w 21600"/>
                  <a:gd name="T13" fmla="*/ 8100 h 21600"/>
                  <a:gd name="T14" fmla="*/ 21600 w 21600"/>
                  <a:gd name="T15" fmla="*/ 8100 h 21600"/>
                  <a:gd name="T16" fmla="*/ 21600 w 21600"/>
                  <a:gd name="T17" fmla="*/ 8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600" h="21600">
                    <a:moveTo>
                      <a:pt x="21600" y="8100"/>
                    </a:moveTo>
                    <a:lnTo>
                      <a:pt x="15709" y="0"/>
                    </a:lnTo>
                    <a:lnTo>
                      <a:pt x="7855" y="5400"/>
                    </a:lnTo>
                    <a:lnTo>
                      <a:pt x="0" y="13500"/>
                    </a:lnTo>
                    <a:lnTo>
                      <a:pt x="3927" y="21600"/>
                    </a:lnTo>
                    <a:lnTo>
                      <a:pt x="13745" y="13500"/>
                    </a:lnTo>
                    <a:lnTo>
                      <a:pt x="21600" y="8100"/>
                    </a:lnTo>
                    <a:close/>
                    <a:moveTo>
                      <a:pt x="21600" y="8100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17" name="Oval 45"/>
              <p:cNvSpPr>
                <a:spLocks/>
              </p:cNvSpPr>
              <p:nvPr/>
            </p:nvSpPr>
            <p:spPr bwMode="auto">
              <a:xfrm>
                <a:off x="418" y="248"/>
                <a:ext cx="518" cy="318"/>
              </a:xfrm>
              <a:prstGeom prst="ellipse">
                <a:avLst/>
              </a:prstGeom>
              <a:gradFill rotWithShape="0">
                <a:gsLst>
                  <a:gs pos="0">
                    <a:srgbClr val="F0F0F0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18" name="Oval 46"/>
              <p:cNvSpPr>
                <a:spLocks/>
              </p:cNvSpPr>
              <p:nvPr/>
            </p:nvSpPr>
            <p:spPr bwMode="auto">
              <a:xfrm>
                <a:off x="450" y="27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19" name="Oval 47"/>
              <p:cNvSpPr>
                <a:spLocks/>
              </p:cNvSpPr>
              <p:nvPr/>
            </p:nvSpPr>
            <p:spPr bwMode="auto">
              <a:xfrm>
                <a:off x="482" y="29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0F0F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20" name="Oval 48"/>
              <p:cNvSpPr>
                <a:spLocks/>
              </p:cNvSpPr>
              <p:nvPr/>
            </p:nvSpPr>
            <p:spPr bwMode="auto">
              <a:xfrm>
                <a:off x="526" y="31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rgbClr val="F0F0F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21" name="Oval 49"/>
              <p:cNvSpPr>
                <a:spLocks/>
              </p:cNvSpPr>
              <p:nvPr/>
            </p:nvSpPr>
            <p:spPr bwMode="auto">
              <a:xfrm>
                <a:off x="562" y="33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0F0F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22" name="Oval 50"/>
              <p:cNvSpPr>
                <a:spLocks/>
              </p:cNvSpPr>
              <p:nvPr/>
            </p:nvSpPr>
            <p:spPr bwMode="auto">
              <a:xfrm>
                <a:off x="610" y="36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rgbClr val="F7F7F7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8736" name="Group 64"/>
            <p:cNvGrpSpPr>
              <a:grpSpLocks/>
            </p:cNvGrpSpPr>
            <p:nvPr/>
          </p:nvGrpSpPr>
          <p:grpSpPr bwMode="auto">
            <a:xfrm>
              <a:off x="5278" y="336"/>
              <a:ext cx="425" cy="258"/>
              <a:chOff x="0" y="0"/>
              <a:chExt cx="425" cy="258"/>
            </a:xfrm>
          </p:grpSpPr>
          <p:sp>
            <p:nvSpPr>
              <p:cNvPr id="28724" name="Freeform 52"/>
              <p:cNvSpPr>
                <a:spLocks/>
              </p:cNvSpPr>
              <p:nvPr/>
            </p:nvSpPr>
            <p:spPr bwMode="auto">
              <a:xfrm>
                <a:off x="0" y="162"/>
                <a:ext cx="383" cy="96"/>
              </a:xfrm>
              <a:custGeom>
                <a:avLst/>
                <a:gdLst>
                  <a:gd name="T0" fmla="*/ 11818 w 21600"/>
                  <a:gd name="T1" fmla="*/ 21600 h 21600"/>
                  <a:gd name="T2" fmla="*/ 8086 w 21600"/>
                  <a:gd name="T3" fmla="*/ 20250 h 21600"/>
                  <a:gd name="T4" fmla="*/ 4693 w 21600"/>
                  <a:gd name="T5" fmla="*/ 14850 h 21600"/>
                  <a:gd name="T6" fmla="*/ 1979 w 21600"/>
                  <a:gd name="T7" fmla="*/ 8100 h 21600"/>
                  <a:gd name="T8" fmla="*/ 339 w 21600"/>
                  <a:gd name="T9" fmla="*/ 0 h 21600"/>
                  <a:gd name="T10" fmla="*/ 0 w 21600"/>
                  <a:gd name="T11" fmla="*/ 1350 h 21600"/>
                  <a:gd name="T12" fmla="*/ 1640 w 21600"/>
                  <a:gd name="T13" fmla="*/ 9450 h 21600"/>
                  <a:gd name="T14" fmla="*/ 4354 w 21600"/>
                  <a:gd name="T15" fmla="*/ 16200 h 21600"/>
                  <a:gd name="T16" fmla="*/ 7747 w 21600"/>
                  <a:gd name="T17" fmla="*/ 20250 h 21600"/>
                  <a:gd name="T18" fmla="*/ 11818 w 21600"/>
                  <a:gd name="T19" fmla="*/ 21600 h 21600"/>
                  <a:gd name="T20" fmla="*/ 14871 w 21600"/>
                  <a:gd name="T21" fmla="*/ 20250 h 21600"/>
                  <a:gd name="T22" fmla="*/ 17585 w 21600"/>
                  <a:gd name="T23" fmla="*/ 18900 h 21600"/>
                  <a:gd name="T24" fmla="*/ 19904 w 21600"/>
                  <a:gd name="T25" fmla="*/ 14850 h 21600"/>
                  <a:gd name="T26" fmla="*/ 21600 w 21600"/>
                  <a:gd name="T27" fmla="*/ 9450 h 21600"/>
                  <a:gd name="T28" fmla="*/ 21261 w 21600"/>
                  <a:gd name="T29" fmla="*/ 9450 h 21600"/>
                  <a:gd name="T30" fmla="*/ 19564 w 21600"/>
                  <a:gd name="T31" fmla="*/ 14850 h 21600"/>
                  <a:gd name="T32" fmla="*/ 17246 w 21600"/>
                  <a:gd name="T33" fmla="*/ 17550 h 21600"/>
                  <a:gd name="T34" fmla="*/ 14871 w 21600"/>
                  <a:gd name="T35" fmla="*/ 20250 h 21600"/>
                  <a:gd name="T36" fmla="*/ 11818 w 21600"/>
                  <a:gd name="T37" fmla="*/ 21600 h 21600"/>
                  <a:gd name="T38" fmla="*/ 11818 w 21600"/>
                  <a:gd name="T39" fmla="*/ 21600 h 21600"/>
                  <a:gd name="T40" fmla="*/ 11818 w 21600"/>
                  <a:gd name="T41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600" h="21600">
                    <a:moveTo>
                      <a:pt x="11818" y="21600"/>
                    </a:moveTo>
                    <a:lnTo>
                      <a:pt x="8086" y="20250"/>
                    </a:lnTo>
                    <a:lnTo>
                      <a:pt x="4693" y="14850"/>
                    </a:lnTo>
                    <a:lnTo>
                      <a:pt x="1979" y="8100"/>
                    </a:lnTo>
                    <a:lnTo>
                      <a:pt x="339" y="0"/>
                    </a:lnTo>
                    <a:lnTo>
                      <a:pt x="0" y="1350"/>
                    </a:lnTo>
                    <a:lnTo>
                      <a:pt x="1640" y="9450"/>
                    </a:lnTo>
                    <a:lnTo>
                      <a:pt x="4354" y="16200"/>
                    </a:lnTo>
                    <a:lnTo>
                      <a:pt x="7747" y="20250"/>
                    </a:lnTo>
                    <a:lnTo>
                      <a:pt x="11818" y="21600"/>
                    </a:lnTo>
                    <a:lnTo>
                      <a:pt x="14871" y="20250"/>
                    </a:lnTo>
                    <a:lnTo>
                      <a:pt x="17585" y="18900"/>
                    </a:lnTo>
                    <a:lnTo>
                      <a:pt x="19904" y="14850"/>
                    </a:lnTo>
                    <a:lnTo>
                      <a:pt x="21600" y="9450"/>
                    </a:lnTo>
                    <a:lnTo>
                      <a:pt x="21261" y="9450"/>
                    </a:lnTo>
                    <a:lnTo>
                      <a:pt x="19564" y="14850"/>
                    </a:lnTo>
                    <a:lnTo>
                      <a:pt x="17246" y="17550"/>
                    </a:lnTo>
                    <a:lnTo>
                      <a:pt x="14871" y="20250"/>
                    </a:lnTo>
                    <a:lnTo>
                      <a:pt x="11818" y="21600"/>
                    </a:lnTo>
                    <a:close/>
                    <a:moveTo>
                      <a:pt x="11818" y="21600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25" name="Freeform 53"/>
              <p:cNvSpPr>
                <a:spLocks/>
              </p:cNvSpPr>
              <p:nvPr/>
            </p:nvSpPr>
            <p:spPr bwMode="auto">
              <a:xfrm>
                <a:off x="35" y="0"/>
                <a:ext cx="258" cy="54"/>
              </a:xfrm>
              <a:custGeom>
                <a:avLst/>
                <a:gdLst>
                  <a:gd name="T0" fmla="*/ 14567 w 21600"/>
                  <a:gd name="T1" fmla="*/ 0 h 21600"/>
                  <a:gd name="T2" fmla="*/ 18084 w 21600"/>
                  <a:gd name="T3" fmla="*/ 2400 h 21600"/>
                  <a:gd name="T4" fmla="*/ 21600 w 21600"/>
                  <a:gd name="T5" fmla="*/ 4800 h 21600"/>
                  <a:gd name="T6" fmla="*/ 21098 w 21600"/>
                  <a:gd name="T7" fmla="*/ 2400 h 21600"/>
                  <a:gd name="T8" fmla="*/ 18084 w 21600"/>
                  <a:gd name="T9" fmla="*/ 0 h 21600"/>
                  <a:gd name="T10" fmla="*/ 14567 w 21600"/>
                  <a:gd name="T11" fmla="*/ 0 h 21600"/>
                  <a:gd name="T12" fmla="*/ 10047 w 21600"/>
                  <a:gd name="T13" fmla="*/ 2400 h 21600"/>
                  <a:gd name="T14" fmla="*/ 6530 w 21600"/>
                  <a:gd name="T15" fmla="*/ 4800 h 21600"/>
                  <a:gd name="T16" fmla="*/ 3014 w 21600"/>
                  <a:gd name="T17" fmla="*/ 12000 h 21600"/>
                  <a:gd name="T18" fmla="*/ 0 w 21600"/>
                  <a:gd name="T19" fmla="*/ 19200 h 21600"/>
                  <a:gd name="T20" fmla="*/ 502 w 21600"/>
                  <a:gd name="T21" fmla="*/ 21600 h 21600"/>
                  <a:gd name="T22" fmla="*/ 3014 w 21600"/>
                  <a:gd name="T23" fmla="*/ 14400 h 21600"/>
                  <a:gd name="T24" fmla="*/ 6530 w 21600"/>
                  <a:gd name="T25" fmla="*/ 7200 h 21600"/>
                  <a:gd name="T26" fmla="*/ 10047 w 21600"/>
                  <a:gd name="T27" fmla="*/ 2400 h 21600"/>
                  <a:gd name="T28" fmla="*/ 14567 w 21600"/>
                  <a:gd name="T29" fmla="*/ 0 h 21600"/>
                  <a:gd name="T30" fmla="*/ 14567 w 21600"/>
                  <a:gd name="T31" fmla="*/ 0 h 21600"/>
                  <a:gd name="T32" fmla="*/ 14567 w 21600"/>
                  <a:gd name="T33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600" h="21600">
                    <a:moveTo>
                      <a:pt x="14567" y="0"/>
                    </a:moveTo>
                    <a:lnTo>
                      <a:pt x="18084" y="2400"/>
                    </a:lnTo>
                    <a:lnTo>
                      <a:pt x="21600" y="4800"/>
                    </a:lnTo>
                    <a:lnTo>
                      <a:pt x="21098" y="2400"/>
                    </a:lnTo>
                    <a:lnTo>
                      <a:pt x="18084" y="0"/>
                    </a:lnTo>
                    <a:lnTo>
                      <a:pt x="14567" y="0"/>
                    </a:lnTo>
                    <a:lnTo>
                      <a:pt x="10047" y="2400"/>
                    </a:lnTo>
                    <a:lnTo>
                      <a:pt x="6530" y="4800"/>
                    </a:lnTo>
                    <a:lnTo>
                      <a:pt x="3014" y="12000"/>
                    </a:lnTo>
                    <a:lnTo>
                      <a:pt x="0" y="19200"/>
                    </a:lnTo>
                    <a:lnTo>
                      <a:pt x="502" y="21600"/>
                    </a:lnTo>
                    <a:lnTo>
                      <a:pt x="3014" y="14400"/>
                    </a:lnTo>
                    <a:lnTo>
                      <a:pt x="6530" y="7200"/>
                    </a:lnTo>
                    <a:lnTo>
                      <a:pt x="10047" y="2400"/>
                    </a:lnTo>
                    <a:lnTo>
                      <a:pt x="14567" y="0"/>
                    </a:lnTo>
                    <a:close/>
                    <a:moveTo>
                      <a:pt x="14567" y="0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26" name="Freeform 54"/>
              <p:cNvSpPr>
                <a:spLocks/>
              </p:cNvSpPr>
              <p:nvPr/>
            </p:nvSpPr>
            <p:spPr bwMode="auto">
              <a:xfrm>
                <a:off x="365" y="42"/>
                <a:ext cx="60" cy="156"/>
              </a:xfrm>
              <a:custGeom>
                <a:avLst/>
                <a:gdLst>
                  <a:gd name="T0" fmla="*/ 19440 w 21600"/>
                  <a:gd name="T1" fmla="*/ 12462 h 21600"/>
                  <a:gd name="T2" fmla="*/ 17280 w 21600"/>
                  <a:gd name="T3" fmla="*/ 17446 h 21600"/>
                  <a:gd name="T4" fmla="*/ 8640 w 21600"/>
                  <a:gd name="T5" fmla="*/ 21600 h 21600"/>
                  <a:gd name="T6" fmla="*/ 10800 w 21600"/>
                  <a:gd name="T7" fmla="*/ 21600 h 21600"/>
                  <a:gd name="T8" fmla="*/ 19440 w 21600"/>
                  <a:gd name="T9" fmla="*/ 17446 h 21600"/>
                  <a:gd name="T10" fmla="*/ 21600 w 21600"/>
                  <a:gd name="T11" fmla="*/ 12462 h 21600"/>
                  <a:gd name="T12" fmla="*/ 19440 w 21600"/>
                  <a:gd name="T13" fmla="*/ 9138 h 21600"/>
                  <a:gd name="T14" fmla="*/ 17280 w 21600"/>
                  <a:gd name="T15" fmla="*/ 5815 h 21600"/>
                  <a:gd name="T16" fmla="*/ 10800 w 21600"/>
                  <a:gd name="T17" fmla="*/ 2492 h 21600"/>
                  <a:gd name="T18" fmla="*/ 2160 w 21600"/>
                  <a:gd name="T19" fmla="*/ 0 h 21600"/>
                  <a:gd name="T20" fmla="*/ 0 w 21600"/>
                  <a:gd name="T21" fmla="*/ 831 h 21600"/>
                  <a:gd name="T22" fmla="*/ 8640 w 21600"/>
                  <a:gd name="T23" fmla="*/ 3323 h 21600"/>
                  <a:gd name="T24" fmla="*/ 15120 w 21600"/>
                  <a:gd name="T25" fmla="*/ 5815 h 21600"/>
                  <a:gd name="T26" fmla="*/ 17280 w 21600"/>
                  <a:gd name="T27" fmla="*/ 9138 h 21600"/>
                  <a:gd name="T28" fmla="*/ 19440 w 21600"/>
                  <a:gd name="T29" fmla="*/ 12462 h 21600"/>
                  <a:gd name="T30" fmla="*/ 19440 w 21600"/>
                  <a:gd name="T31" fmla="*/ 12462 h 21600"/>
                  <a:gd name="T32" fmla="*/ 19440 w 21600"/>
                  <a:gd name="T33" fmla="*/ 12462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600" h="21600">
                    <a:moveTo>
                      <a:pt x="19440" y="12462"/>
                    </a:moveTo>
                    <a:lnTo>
                      <a:pt x="17280" y="17446"/>
                    </a:lnTo>
                    <a:lnTo>
                      <a:pt x="8640" y="21600"/>
                    </a:lnTo>
                    <a:lnTo>
                      <a:pt x="10800" y="21600"/>
                    </a:lnTo>
                    <a:lnTo>
                      <a:pt x="19440" y="17446"/>
                    </a:lnTo>
                    <a:lnTo>
                      <a:pt x="21600" y="12462"/>
                    </a:lnTo>
                    <a:lnTo>
                      <a:pt x="19440" y="9138"/>
                    </a:lnTo>
                    <a:lnTo>
                      <a:pt x="17280" y="5815"/>
                    </a:lnTo>
                    <a:lnTo>
                      <a:pt x="10800" y="2492"/>
                    </a:lnTo>
                    <a:lnTo>
                      <a:pt x="2160" y="0"/>
                    </a:lnTo>
                    <a:lnTo>
                      <a:pt x="0" y="831"/>
                    </a:lnTo>
                    <a:lnTo>
                      <a:pt x="8640" y="3323"/>
                    </a:lnTo>
                    <a:lnTo>
                      <a:pt x="15120" y="5815"/>
                    </a:lnTo>
                    <a:lnTo>
                      <a:pt x="17280" y="9138"/>
                    </a:lnTo>
                    <a:lnTo>
                      <a:pt x="19440" y="12462"/>
                    </a:lnTo>
                    <a:close/>
                    <a:moveTo>
                      <a:pt x="19440" y="12462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27" name="Freeform 55"/>
              <p:cNvSpPr>
                <a:spLocks/>
              </p:cNvSpPr>
              <p:nvPr/>
            </p:nvSpPr>
            <p:spPr bwMode="auto">
              <a:xfrm>
                <a:off x="95" y="222"/>
                <a:ext cx="192" cy="18"/>
              </a:xfrm>
              <a:custGeom>
                <a:avLst/>
                <a:gdLst>
                  <a:gd name="T0" fmla="*/ 12825 w 21600"/>
                  <a:gd name="T1" fmla="*/ 14400 h 21600"/>
                  <a:gd name="T2" fmla="*/ 8100 w 21600"/>
                  <a:gd name="T3" fmla="*/ 7200 h 21600"/>
                  <a:gd name="T4" fmla="*/ 3375 w 21600"/>
                  <a:gd name="T5" fmla="*/ 0 h 21600"/>
                  <a:gd name="T6" fmla="*/ 0 w 21600"/>
                  <a:gd name="T7" fmla="*/ 0 h 21600"/>
                  <a:gd name="T8" fmla="*/ 6075 w 21600"/>
                  <a:gd name="T9" fmla="*/ 14400 h 21600"/>
                  <a:gd name="T10" fmla="*/ 12825 w 21600"/>
                  <a:gd name="T11" fmla="*/ 21600 h 21600"/>
                  <a:gd name="T12" fmla="*/ 17550 w 21600"/>
                  <a:gd name="T13" fmla="*/ 21600 h 21600"/>
                  <a:gd name="T14" fmla="*/ 21600 w 21600"/>
                  <a:gd name="T15" fmla="*/ 14400 h 21600"/>
                  <a:gd name="T16" fmla="*/ 20925 w 21600"/>
                  <a:gd name="T17" fmla="*/ 0 h 21600"/>
                  <a:gd name="T18" fmla="*/ 16875 w 21600"/>
                  <a:gd name="T19" fmla="*/ 7200 h 21600"/>
                  <a:gd name="T20" fmla="*/ 12825 w 21600"/>
                  <a:gd name="T21" fmla="*/ 14400 h 21600"/>
                  <a:gd name="T22" fmla="*/ 12825 w 21600"/>
                  <a:gd name="T23" fmla="*/ 14400 h 21600"/>
                  <a:gd name="T24" fmla="*/ 12825 w 21600"/>
                  <a:gd name="T25" fmla="*/ 144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600" h="21600">
                    <a:moveTo>
                      <a:pt x="12825" y="14400"/>
                    </a:moveTo>
                    <a:lnTo>
                      <a:pt x="8100" y="7200"/>
                    </a:lnTo>
                    <a:lnTo>
                      <a:pt x="3375" y="0"/>
                    </a:lnTo>
                    <a:lnTo>
                      <a:pt x="0" y="0"/>
                    </a:lnTo>
                    <a:lnTo>
                      <a:pt x="6075" y="14400"/>
                    </a:lnTo>
                    <a:lnTo>
                      <a:pt x="12825" y="21600"/>
                    </a:lnTo>
                    <a:lnTo>
                      <a:pt x="17550" y="21600"/>
                    </a:lnTo>
                    <a:lnTo>
                      <a:pt x="21600" y="14400"/>
                    </a:lnTo>
                    <a:lnTo>
                      <a:pt x="20925" y="0"/>
                    </a:lnTo>
                    <a:lnTo>
                      <a:pt x="16875" y="7200"/>
                    </a:lnTo>
                    <a:lnTo>
                      <a:pt x="12825" y="14400"/>
                    </a:lnTo>
                    <a:close/>
                    <a:moveTo>
                      <a:pt x="12825" y="14400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28" name="Freeform 56"/>
              <p:cNvSpPr>
                <a:spLocks/>
              </p:cNvSpPr>
              <p:nvPr/>
            </p:nvSpPr>
            <p:spPr bwMode="auto">
              <a:xfrm>
                <a:off x="24" y="18"/>
                <a:ext cx="161" cy="186"/>
              </a:xfrm>
              <a:custGeom>
                <a:avLst/>
                <a:gdLst>
                  <a:gd name="T0" fmla="*/ 1476 w 21600"/>
                  <a:gd name="T1" fmla="*/ 13239 h 21600"/>
                  <a:gd name="T2" fmla="*/ 2281 w 21600"/>
                  <a:gd name="T3" fmla="*/ 11148 h 21600"/>
                  <a:gd name="T4" fmla="*/ 3086 w 21600"/>
                  <a:gd name="T5" fmla="*/ 9058 h 21600"/>
                  <a:gd name="T6" fmla="*/ 7111 w 21600"/>
                  <a:gd name="T7" fmla="*/ 4877 h 21600"/>
                  <a:gd name="T8" fmla="*/ 13550 w 21600"/>
                  <a:gd name="T9" fmla="*/ 2090 h 21600"/>
                  <a:gd name="T10" fmla="*/ 20795 w 21600"/>
                  <a:gd name="T11" fmla="*/ 697 h 21600"/>
                  <a:gd name="T12" fmla="*/ 21600 w 21600"/>
                  <a:gd name="T13" fmla="*/ 0 h 21600"/>
                  <a:gd name="T14" fmla="*/ 12745 w 21600"/>
                  <a:gd name="T15" fmla="*/ 1394 h 21600"/>
                  <a:gd name="T16" fmla="*/ 6306 w 21600"/>
                  <a:gd name="T17" fmla="*/ 4181 h 21600"/>
                  <a:gd name="T18" fmla="*/ 1476 w 21600"/>
                  <a:gd name="T19" fmla="*/ 8361 h 21600"/>
                  <a:gd name="T20" fmla="*/ 671 w 21600"/>
                  <a:gd name="T21" fmla="*/ 10452 h 21600"/>
                  <a:gd name="T22" fmla="*/ 0 w 21600"/>
                  <a:gd name="T23" fmla="*/ 13239 h 21600"/>
                  <a:gd name="T24" fmla="*/ 1476 w 21600"/>
                  <a:gd name="T25" fmla="*/ 17419 h 21600"/>
                  <a:gd name="T26" fmla="*/ 3086 w 21600"/>
                  <a:gd name="T27" fmla="*/ 19510 h 21600"/>
                  <a:gd name="T28" fmla="*/ 5501 w 21600"/>
                  <a:gd name="T29" fmla="*/ 21600 h 21600"/>
                  <a:gd name="T30" fmla="*/ 8720 w 21600"/>
                  <a:gd name="T31" fmla="*/ 21600 h 21600"/>
                  <a:gd name="T32" fmla="*/ 5501 w 21600"/>
                  <a:gd name="T33" fmla="*/ 19510 h 21600"/>
                  <a:gd name="T34" fmla="*/ 3086 w 21600"/>
                  <a:gd name="T35" fmla="*/ 17419 h 21600"/>
                  <a:gd name="T36" fmla="*/ 2281 w 21600"/>
                  <a:gd name="T37" fmla="*/ 15329 h 21600"/>
                  <a:gd name="T38" fmla="*/ 1476 w 21600"/>
                  <a:gd name="T39" fmla="*/ 13239 h 21600"/>
                  <a:gd name="T40" fmla="*/ 1476 w 21600"/>
                  <a:gd name="T41" fmla="*/ 13239 h 21600"/>
                  <a:gd name="T42" fmla="*/ 1476 w 21600"/>
                  <a:gd name="T43" fmla="*/ 1323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600" h="21600">
                    <a:moveTo>
                      <a:pt x="1476" y="13239"/>
                    </a:moveTo>
                    <a:lnTo>
                      <a:pt x="2281" y="11148"/>
                    </a:lnTo>
                    <a:lnTo>
                      <a:pt x="3086" y="9058"/>
                    </a:lnTo>
                    <a:lnTo>
                      <a:pt x="7111" y="4877"/>
                    </a:lnTo>
                    <a:lnTo>
                      <a:pt x="13550" y="2090"/>
                    </a:lnTo>
                    <a:lnTo>
                      <a:pt x="20795" y="697"/>
                    </a:lnTo>
                    <a:lnTo>
                      <a:pt x="21600" y="0"/>
                    </a:lnTo>
                    <a:lnTo>
                      <a:pt x="12745" y="1394"/>
                    </a:lnTo>
                    <a:lnTo>
                      <a:pt x="6306" y="4181"/>
                    </a:lnTo>
                    <a:lnTo>
                      <a:pt x="1476" y="8361"/>
                    </a:lnTo>
                    <a:lnTo>
                      <a:pt x="671" y="10452"/>
                    </a:lnTo>
                    <a:lnTo>
                      <a:pt x="0" y="13239"/>
                    </a:lnTo>
                    <a:lnTo>
                      <a:pt x="1476" y="17419"/>
                    </a:lnTo>
                    <a:lnTo>
                      <a:pt x="3086" y="19510"/>
                    </a:lnTo>
                    <a:lnTo>
                      <a:pt x="5501" y="21600"/>
                    </a:lnTo>
                    <a:lnTo>
                      <a:pt x="8720" y="21600"/>
                    </a:lnTo>
                    <a:lnTo>
                      <a:pt x="5501" y="19510"/>
                    </a:lnTo>
                    <a:lnTo>
                      <a:pt x="3086" y="17419"/>
                    </a:lnTo>
                    <a:lnTo>
                      <a:pt x="2281" y="15329"/>
                    </a:lnTo>
                    <a:lnTo>
                      <a:pt x="1476" y="13239"/>
                    </a:lnTo>
                    <a:close/>
                    <a:moveTo>
                      <a:pt x="1476" y="13239"/>
                    </a:moveTo>
                  </a:path>
                </a:pathLst>
              </a:custGeom>
              <a:gradFill rotWithShape="0">
                <a:gsLst>
                  <a:gs pos="0">
                    <a:srgbClr val="EAEAEA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29" name="Freeform 57"/>
              <p:cNvSpPr>
                <a:spLocks/>
              </p:cNvSpPr>
              <p:nvPr/>
            </p:nvSpPr>
            <p:spPr bwMode="auto">
              <a:xfrm>
                <a:off x="209" y="18"/>
                <a:ext cx="186" cy="210"/>
              </a:xfrm>
              <a:custGeom>
                <a:avLst/>
                <a:gdLst>
                  <a:gd name="T0" fmla="*/ 0 w 21600"/>
                  <a:gd name="T1" fmla="*/ 617 h 21600"/>
                  <a:gd name="T2" fmla="*/ 7706 w 21600"/>
                  <a:gd name="T3" fmla="*/ 1234 h 21600"/>
                  <a:gd name="T4" fmla="*/ 13894 w 21600"/>
                  <a:gd name="T5" fmla="*/ 3703 h 21600"/>
                  <a:gd name="T6" fmla="*/ 18097 w 21600"/>
                  <a:gd name="T7" fmla="*/ 7406 h 21600"/>
                  <a:gd name="T8" fmla="*/ 18798 w 21600"/>
                  <a:gd name="T9" fmla="*/ 9257 h 21600"/>
                  <a:gd name="T10" fmla="*/ 19498 w 21600"/>
                  <a:gd name="T11" fmla="*/ 11726 h 21600"/>
                  <a:gd name="T12" fmla="*/ 18798 w 21600"/>
                  <a:gd name="T13" fmla="*/ 14194 h 21600"/>
                  <a:gd name="T14" fmla="*/ 17397 w 21600"/>
                  <a:gd name="T15" fmla="*/ 16663 h 21600"/>
                  <a:gd name="T16" fmla="*/ 13894 w 21600"/>
                  <a:gd name="T17" fmla="*/ 18514 h 21600"/>
                  <a:gd name="T18" fmla="*/ 10508 w 21600"/>
                  <a:gd name="T19" fmla="*/ 20366 h 21600"/>
                  <a:gd name="T20" fmla="*/ 11209 w 21600"/>
                  <a:gd name="T21" fmla="*/ 21600 h 21600"/>
                  <a:gd name="T22" fmla="*/ 15295 w 21600"/>
                  <a:gd name="T23" fmla="*/ 19749 h 21600"/>
                  <a:gd name="T24" fmla="*/ 18798 w 21600"/>
                  <a:gd name="T25" fmla="*/ 17280 h 21600"/>
                  <a:gd name="T26" fmla="*/ 20899 w 21600"/>
                  <a:gd name="T27" fmla="*/ 14811 h 21600"/>
                  <a:gd name="T28" fmla="*/ 21600 w 21600"/>
                  <a:gd name="T29" fmla="*/ 11726 h 21600"/>
                  <a:gd name="T30" fmla="*/ 20899 w 21600"/>
                  <a:gd name="T31" fmla="*/ 9257 h 21600"/>
                  <a:gd name="T32" fmla="*/ 20199 w 21600"/>
                  <a:gd name="T33" fmla="*/ 6789 h 21600"/>
                  <a:gd name="T34" fmla="*/ 18097 w 21600"/>
                  <a:gd name="T35" fmla="*/ 4937 h 21600"/>
                  <a:gd name="T36" fmla="*/ 15295 w 21600"/>
                  <a:gd name="T37" fmla="*/ 3086 h 21600"/>
                  <a:gd name="T38" fmla="*/ 8406 w 21600"/>
                  <a:gd name="T39" fmla="*/ 617 h 21600"/>
                  <a:gd name="T40" fmla="*/ 0 w 21600"/>
                  <a:gd name="T41" fmla="*/ 0 h 21600"/>
                  <a:gd name="T42" fmla="*/ 0 w 21600"/>
                  <a:gd name="T43" fmla="*/ 617 h 21600"/>
                  <a:gd name="T44" fmla="*/ 0 w 21600"/>
                  <a:gd name="T45" fmla="*/ 617 h 21600"/>
                  <a:gd name="T46" fmla="*/ 0 w 21600"/>
                  <a:gd name="T47" fmla="*/ 617 h 21600"/>
                  <a:gd name="T48" fmla="*/ 0 w 21600"/>
                  <a:gd name="T49" fmla="*/ 61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600" h="21600">
                    <a:moveTo>
                      <a:pt x="0" y="617"/>
                    </a:moveTo>
                    <a:lnTo>
                      <a:pt x="7706" y="1234"/>
                    </a:lnTo>
                    <a:lnTo>
                      <a:pt x="13894" y="3703"/>
                    </a:lnTo>
                    <a:lnTo>
                      <a:pt x="18097" y="7406"/>
                    </a:lnTo>
                    <a:lnTo>
                      <a:pt x="18798" y="9257"/>
                    </a:lnTo>
                    <a:lnTo>
                      <a:pt x="19498" y="11726"/>
                    </a:lnTo>
                    <a:lnTo>
                      <a:pt x="18798" y="14194"/>
                    </a:lnTo>
                    <a:lnTo>
                      <a:pt x="17397" y="16663"/>
                    </a:lnTo>
                    <a:lnTo>
                      <a:pt x="13894" y="18514"/>
                    </a:lnTo>
                    <a:lnTo>
                      <a:pt x="10508" y="20366"/>
                    </a:lnTo>
                    <a:lnTo>
                      <a:pt x="11209" y="21600"/>
                    </a:lnTo>
                    <a:lnTo>
                      <a:pt x="15295" y="19749"/>
                    </a:lnTo>
                    <a:lnTo>
                      <a:pt x="18798" y="17280"/>
                    </a:lnTo>
                    <a:lnTo>
                      <a:pt x="20899" y="14811"/>
                    </a:lnTo>
                    <a:lnTo>
                      <a:pt x="21600" y="11726"/>
                    </a:lnTo>
                    <a:lnTo>
                      <a:pt x="20899" y="9257"/>
                    </a:lnTo>
                    <a:lnTo>
                      <a:pt x="20199" y="6789"/>
                    </a:lnTo>
                    <a:lnTo>
                      <a:pt x="18097" y="4937"/>
                    </a:lnTo>
                    <a:lnTo>
                      <a:pt x="15295" y="3086"/>
                    </a:lnTo>
                    <a:lnTo>
                      <a:pt x="8406" y="617"/>
                    </a:lnTo>
                    <a:lnTo>
                      <a:pt x="0" y="0"/>
                    </a:lnTo>
                    <a:lnTo>
                      <a:pt x="0" y="617"/>
                    </a:lnTo>
                    <a:close/>
                    <a:moveTo>
                      <a:pt x="0" y="617"/>
                    </a:moveTo>
                  </a:path>
                </a:pathLst>
              </a:custGeom>
              <a:gradFill rotWithShape="0">
                <a:gsLst>
                  <a:gs pos="0">
                    <a:srgbClr val="EAEAEA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30" name="AutoShape 58"/>
              <p:cNvSpPr>
                <a:spLocks/>
              </p:cNvSpPr>
              <p:nvPr/>
            </p:nvSpPr>
            <p:spPr bwMode="auto">
              <a:xfrm>
                <a:off x="65" y="34"/>
                <a:ext cx="299" cy="18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10836" y="0"/>
                    </a:moveTo>
                    <a:lnTo>
                      <a:pt x="6502" y="697"/>
                    </a:lnTo>
                    <a:lnTo>
                      <a:pt x="3034" y="3484"/>
                    </a:lnTo>
                    <a:lnTo>
                      <a:pt x="867" y="6271"/>
                    </a:lnTo>
                    <a:lnTo>
                      <a:pt x="433" y="8361"/>
                    </a:lnTo>
                    <a:lnTo>
                      <a:pt x="0" y="10452"/>
                    </a:lnTo>
                    <a:lnTo>
                      <a:pt x="433" y="12542"/>
                    </a:lnTo>
                    <a:lnTo>
                      <a:pt x="867" y="14632"/>
                    </a:lnTo>
                    <a:lnTo>
                      <a:pt x="3034" y="18116"/>
                    </a:lnTo>
                    <a:lnTo>
                      <a:pt x="6502" y="20903"/>
                    </a:lnTo>
                    <a:lnTo>
                      <a:pt x="10836" y="21600"/>
                    </a:lnTo>
                    <a:lnTo>
                      <a:pt x="15098" y="20903"/>
                    </a:lnTo>
                    <a:lnTo>
                      <a:pt x="18566" y="18116"/>
                    </a:lnTo>
                    <a:lnTo>
                      <a:pt x="20733" y="14632"/>
                    </a:lnTo>
                    <a:lnTo>
                      <a:pt x="21600" y="12542"/>
                    </a:lnTo>
                    <a:lnTo>
                      <a:pt x="21600" y="10452"/>
                    </a:lnTo>
                    <a:lnTo>
                      <a:pt x="21600" y="8361"/>
                    </a:lnTo>
                    <a:lnTo>
                      <a:pt x="20733" y="6271"/>
                    </a:lnTo>
                    <a:lnTo>
                      <a:pt x="18566" y="3484"/>
                    </a:lnTo>
                    <a:lnTo>
                      <a:pt x="15098" y="697"/>
                    </a:lnTo>
                    <a:lnTo>
                      <a:pt x="10836" y="0"/>
                    </a:lnTo>
                    <a:close/>
                    <a:moveTo>
                      <a:pt x="10836" y="20903"/>
                    </a:moveTo>
                    <a:lnTo>
                      <a:pt x="6935" y="20206"/>
                    </a:lnTo>
                    <a:lnTo>
                      <a:pt x="3468" y="18116"/>
                    </a:lnTo>
                    <a:lnTo>
                      <a:pt x="1300" y="14632"/>
                    </a:lnTo>
                    <a:lnTo>
                      <a:pt x="867" y="12542"/>
                    </a:lnTo>
                    <a:lnTo>
                      <a:pt x="433" y="10452"/>
                    </a:lnTo>
                    <a:lnTo>
                      <a:pt x="867" y="8361"/>
                    </a:lnTo>
                    <a:lnTo>
                      <a:pt x="1300" y="6271"/>
                    </a:lnTo>
                    <a:lnTo>
                      <a:pt x="3468" y="3484"/>
                    </a:lnTo>
                    <a:lnTo>
                      <a:pt x="6935" y="1394"/>
                    </a:lnTo>
                    <a:lnTo>
                      <a:pt x="10836" y="697"/>
                    </a:lnTo>
                    <a:lnTo>
                      <a:pt x="14665" y="1394"/>
                    </a:lnTo>
                    <a:lnTo>
                      <a:pt x="18132" y="3484"/>
                    </a:lnTo>
                    <a:lnTo>
                      <a:pt x="20300" y="6271"/>
                    </a:lnTo>
                    <a:lnTo>
                      <a:pt x="21167" y="8361"/>
                    </a:lnTo>
                    <a:lnTo>
                      <a:pt x="21167" y="10452"/>
                    </a:lnTo>
                    <a:lnTo>
                      <a:pt x="21167" y="12542"/>
                    </a:lnTo>
                    <a:lnTo>
                      <a:pt x="20300" y="14632"/>
                    </a:lnTo>
                    <a:lnTo>
                      <a:pt x="18132" y="18116"/>
                    </a:lnTo>
                    <a:lnTo>
                      <a:pt x="14665" y="20206"/>
                    </a:lnTo>
                    <a:lnTo>
                      <a:pt x="10836" y="20903"/>
                    </a:lnTo>
                    <a:close/>
                    <a:moveTo>
                      <a:pt x="10836" y="20903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28735" name="Group 63"/>
              <p:cNvGrpSpPr>
                <a:grpSpLocks/>
              </p:cNvGrpSpPr>
              <p:nvPr/>
            </p:nvGrpSpPr>
            <p:grpSpPr bwMode="auto">
              <a:xfrm>
                <a:off x="101" y="61"/>
                <a:ext cx="227" cy="132"/>
                <a:chOff x="0" y="0"/>
                <a:chExt cx="227" cy="132"/>
              </a:xfrm>
            </p:grpSpPr>
            <p:sp>
              <p:nvSpPr>
                <p:cNvPr id="28731" name="Oval 59"/>
                <p:cNvSpPr>
                  <a:spLocks/>
                </p:cNvSpPr>
                <p:nvPr/>
              </p:nvSpPr>
              <p:spPr bwMode="auto">
                <a:xfrm>
                  <a:off x="0" y="0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AEAEA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  <a:solidFill>
                        <a:schemeClr val="tx1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8732" name="Oval 60"/>
                <p:cNvSpPr>
                  <a:spLocks/>
                </p:cNvSpPr>
                <p:nvPr/>
              </p:nvSpPr>
              <p:spPr bwMode="auto">
                <a:xfrm>
                  <a:off x="22" y="14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EAEAEA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  <a:solidFill>
                        <a:schemeClr val="tx1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8733" name="Oval 61"/>
                <p:cNvSpPr>
                  <a:spLocks/>
                </p:cNvSpPr>
                <p:nvPr/>
              </p:nvSpPr>
              <p:spPr bwMode="auto">
                <a:xfrm>
                  <a:off x="50" y="24"/>
                  <a:ext cx="124" cy="8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AEAEA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  <a:solidFill>
                        <a:schemeClr val="tx1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8734" name="Oval 62"/>
                <p:cNvSpPr>
                  <a:spLocks/>
                </p:cNvSpPr>
                <p:nvPr/>
              </p:nvSpPr>
              <p:spPr bwMode="auto">
                <a:xfrm>
                  <a:off x="77" y="40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EAEAEA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  <a:solidFill>
                        <a:schemeClr val="tx1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8738" name="Rectangle 66"/>
          <p:cNvSpPr>
            <a:spLocks/>
          </p:cNvSpPr>
          <p:nvPr/>
        </p:nvSpPr>
        <p:spPr bwMode="auto">
          <a:xfrm>
            <a:off x="330201" y="6442075"/>
            <a:ext cx="13081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7" bIns="0" anchor="b"/>
          <a:lstStyle/>
          <a:p>
            <a:pPr marL="39686"/>
            <a:r>
              <a:rPr lang="en-US" sz="100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August 2011</a:t>
            </a:r>
          </a:p>
        </p:txBody>
      </p:sp>
      <p:sp>
        <p:nvSpPr>
          <p:cNvPr id="28739" name="Rectangle 67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73"/>
          <a:lstStyle/>
          <a:p>
            <a:r>
              <a:rPr lang="en-US"/>
              <a:t>50 MHz</a:t>
            </a:r>
          </a:p>
        </p:txBody>
      </p:sp>
      <p:sp>
        <p:nvSpPr>
          <p:cNvPr id="28740" name="Rectangle 68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73"/>
          <a:lstStyle/>
          <a:p>
            <a:endParaRPr lang="en-US"/>
          </a:p>
        </p:txBody>
      </p:sp>
      <p:sp>
        <p:nvSpPr>
          <p:cNvPr id="28741" name="Text Box 69"/>
          <p:cNvSpPr txBox="1">
            <a:spLocks noChangeArrowheads="1"/>
          </p:cNvSpPr>
          <p:nvPr/>
        </p:nvSpPr>
        <p:spPr bwMode="auto">
          <a:xfrm>
            <a:off x="7491414" y="6480175"/>
            <a:ext cx="25558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b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fld id="{1DB64117-0D7D-B043-AE13-286FF7FDD4C9}" type="slidenum">
              <a:rPr lang="en-US" sz="100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pPr algn="ctr"/>
              <a:t>16</a:t>
            </a:fld>
            <a:endParaRPr lang="en-US" sz="1000"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pic>
        <p:nvPicPr>
          <p:cNvPr id="28742" name="Picture 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699" y="-166688"/>
            <a:ext cx="9182100" cy="745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8746" name="Group 74"/>
          <p:cNvGrpSpPr>
            <a:grpSpLocks/>
          </p:cNvGrpSpPr>
          <p:nvPr/>
        </p:nvGrpSpPr>
        <p:grpSpPr bwMode="auto">
          <a:xfrm>
            <a:off x="622300" y="1036639"/>
            <a:ext cx="7962900" cy="5402262"/>
            <a:chOff x="0" y="0"/>
            <a:chExt cx="5016" cy="3402"/>
          </a:xfrm>
        </p:grpSpPr>
        <p:pic>
          <p:nvPicPr>
            <p:cNvPr id="28743" name="Picture 7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016" cy="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8744" name="Rectangle 72"/>
            <p:cNvSpPr>
              <a:spLocks/>
            </p:cNvSpPr>
            <p:nvPr/>
          </p:nvSpPr>
          <p:spPr bwMode="auto">
            <a:xfrm>
              <a:off x="3453" y="194"/>
              <a:ext cx="114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6" algn="ctr"/>
              <a:r>
                <a:rPr lang="en-US" sz="2200">
                  <a:solidFill>
                    <a:srgbClr val="FFFFFF"/>
                  </a:solidFill>
                  <a:cs typeface="Arial" charset="0"/>
                </a:rPr>
                <a:t>74 MHz VLSS</a:t>
              </a:r>
            </a:p>
          </p:txBody>
        </p:sp>
        <p:sp>
          <p:nvSpPr>
            <p:cNvPr id="28745" name="Rectangle 73"/>
            <p:cNvSpPr>
              <a:spLocks/>
            </p:cNvSpPr>
            <p:nvPr/>
          </p:nvSpPr>
          <p:spPr bwMode="auto">
            <a:xfrm>
              <a:off x="730" y="178"/>
              <a:ext cx="63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6" algn="ctr"/>
              <a:r>
                <a:rPr lang="en-US" sz="2200">
                  <a:solidFill>
                    <a:srgbClr val="FFFFFF"/>
                  </a:solidFill>
                  <a:cs typeface="Arial" charset="0"/>
                </a:rPr>
                <a:t>49 MHz </a:t>
              </a:r>
            </a:p>
          </p:txBody>
        </p:sp>
      </p:grpSp>
      <p:sp>
        <p:nvSpPr>
          <p:cNvPr id="28747" name="Rectangle 75"/>
          <p:cNvSpPr>
            <a:spLocks/>
          </p:cNvSpPr>
          <p:nvPr/>
        </p:nvSpPr>
        <p:spPr bwMode="auto">
          <a:xfrm>
            <a:off x="2793478" y="6486526"/>
            <a:ext cx="3341143" cy="33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7" bIns="0">
            <a:spAutoFit/>
          </a:bodyPr>
          <a:lstStyle/>
          <a:p>
            <a:pPr marL="39686" algn="ctr"/>
            <a:r>
              <a:rPr lang="en-US" sz="2200" dirty="0">
                <a:solidFill>
                  <a:srgbClr val="FFFFFF"/>
                </a:solidFill>
                <a:cs typeface="Arial" charset="0"/>
              </a:rPr>
              <a:t>49 MHz </a:t>
            </a:r>
            <a:r>
              <a:rPr lang="en-US" sz="1600" dirty="0">
                <a:solidFill>
                  <a:srgbClr val="FFFFFF"/>
                </a:solidFill>
                <a:cs typeface="Arial" charset="0"/>
              </a:rPr>
              <a:t>(longest baseline 25 km)</a:t>
            </a:r>
          </a:p>
        </p:txBody>
      </p:sp>
      <p:sp>
        <p:nvSpPr>
          <p:cNvPr id="28748" name="Line 76"/>
          <p:cNvSpPr>
            <a:spLocks noChangeShapeType="1"/>
          </p:cNvSpPr>
          <p:nvPr/>
        </p:nvSpPr>
        <p:spPr bwMode="auto">
          <a:xfrm rot="10800000" flipH="1">
            <a:off x="800100" y="774701"/>
            <a:ext cx="2628900" cy="11113"/>
          </a:xfrm>
          <a:prstGeom prst="line">
            <a:avLst/>
          </a:prstGeom>
          <a:noFill/>
          <a:ln w="63500" cap="flat">
            <a:solidFill>
              <a:srgbClr val="D90B00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749" name="Rectangle 77"/>
          <p:cNvSpPr>
            <a:spLocks/>
          </p:cNvSpPr>
          <p:nvPr/>
        </p:nvSpPr>
        <p:spPr bwMode="auto">
          <a:xfrm>
            <a:off x="2092970" y="317500"/>
            <a:ext cx="308275" cy="33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7" bIns="0">
            <a:spAutoFit/>
          </a:bodyPr>
          <a:lstStyle/>
          <a:p>
            <a:pPr marL="39686" algn="ctr"/>
            <a:r>
              <a:rPr lang="en-US" sz="2200">
                <a:solidFill>
                  <a:srgbClr val="D90B00"/>
                </a:solidFill>
                <a:cs typeface="Arial" charset="0"/>
              </a:rPr>
              <a:t>3°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2867026" y="-110448"/>
            <a:ext cx="4451350" cy="3839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9995" tIns="60873" rIns="89995" bIns="44998" rtlCol="0">
            <a:prstTxWarp prst="textNoShape">
              <a:avLst/>
            </a:prstTxWarp>
            <a:spAutoFit/>
          </a:bodyPr>
          <a:lstStyle/>
          <a:p>
            <a:pPr>
              <a:tabLst>
                <a:tab pos="723863" algn="l"/>
              </a:tabLst>
            </a:pPr>
            <a:r>
              <a:rPr lang="en-US" baseline="0" dirty="0" err="1" smtClean="0">
                <a:solidFill>
                  <a:srgbClr val="FFFFFF"/>
                </a:solidFill>
                <a:ea typeface="Arial Unicode MS" pitchFamily="-108" charset="0"/>
                <a:cs typeface="Arial Unicode MS" pitchFamily="-108" charset="0"/>
              </a:rPr>
              <a:t>Abell</a:t>
            </a:r>
            <a:r>
              <a:rPr lang="en-US" baseline="0" dirty="0" smtClean="0">
                <a:solidFill>
                  <a:srgbClr val="FFFFFF"/>
                </a:solidFill>
                <a:ea typeface="Arial Unicode MS" pitchFamily="-108" charset="0"/>
                <a:cs typeface="Arial Unicode MS" pitchFamily="-108" charset="0"/>
              </a:rPr>
              <a:t> 2256 (</a:t>
            </a:r>
            <a:r>
              <a:rPr lang="en-US" baseline="0" dirty="0" err="1" smtClean="0">
                <a:solidFill>
                  <a:srgbClr val="FFFFFF"/>
                </a:solidFill>
                <a:ea typeface="Arial Unicode MS" pitchFamily="-108" charset="0"/>
                <a:cs typeface="Arial Unicode MS" pitchFamily="-108" charset="0"/>
              </a:rPr>
              <a:t>Reinout</a:t>
            </a:r>
            <a:r>
              <a:rPr lang="en-US" baseline="0" dirty="0" smtClean="0">
                <a:solidFill>
                  <a:srgbClr val="FFFFFF"/>
                </a:solidFill>
                <a:ea typeface="Arial Unicode MS" pitchFamily="-108" charset="0"/>
                <a:cs typeface="Arial Unicode MS" pitchFamily="-108" charset="0"/>
              </a:rPr>
              <a:t> van </a:t>
            </a:r>
            <a:r>
              <a:rPr lang="en-US" baseline="0" dirty="0" err="1" smtClean="0">
                <a:solidFill>
                  <a:srgbClr val="FFFFFF"/>
                </a:solidFill>
                <a:ea typeface="Arial Unicode MS" pitchFamily="-108" charset="0"/>
                <a:cs typeface="Arial Unicode MS" pitchFamily="-108" charset="0"/>
              </a:rPr>
              <a:t>Weeren</a:t>
            </a:r>
            <a:r>
              <a:rPr lang="en-US" baseline="0" dirty="0" smtClean="0">
                <a:solidFill>
                  <a:srgbClr val="FFFFFF"/>
                </a:solidFill>
                <a:ea typeface="Arial Unicode MS" pitchFamily="-108" charset="0"/>
                <a:cs typeface="Arial Unicode MS" pitchFamily="-108" charset="0"/>
              </a:rPr>
              <a:t>)</a:t>
            </a:r>
            <a:endParaRPr lang="en-US" baseline="0" dirty="0">
              <a:solidFill>
                <a:srgbClr val="FFFFFF"/>
              </a:solidFill>
              <a:ea typeface="Arial Unicode MS" pitchFamily="-108" charset="0"/>
              <a:cs typeface="Arial Unicode MS" pitchFamily="-108" charset="0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4913313" y="317500"/>
            <a:ext cx="3629025" cy="3839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60876" rIns="90000" bIns="45000" rtlCol="0">
            <a:prstTxWarp prst="textNoShape">
              <a:avLst/>
            </a:prstTxWarp>
            <a:spAutoFit/>
          </a:bodyPr>
          <a:lstStyle/>
          <a:p>
            <a:pPr>
              <a:tabLst>
                <a:tab pos="723900" algn="l"/>
              </a:tabLst>
            </a:pPr>
            <a:r>
              <a:rPr lang="en-US" baseline="0" dirty="0" smtClean="0">
                <a:solidFill>
                  <a:srgbClr val="FFFFFF"/>
                </a:solidFill>
                <a:ea typeface="Arial Unicode MS" pitchFamily="-108" charset="0"/>
                <a:cs typeface="Arial Unicode MS" pitchFamily="-108" charset="0"/>
              </a:rPr>
              <a:t>See also Coma (A. </a:t>
            </a:r>
            <a:r>
              <a:rPr lang="en-US" baseline="0" dirty="0" err="1" smtClean="0">
                <a:solidFill>
                  <a:srgbClr val="FFFFFF"/>
                </a:solidFill>
                <a:ea typeface="Arial Unicode MS" pitchFamily="-108" charset="0"/>
                <a:cs typeface="Arial Unicode MS" pitchFamily="-108" charset="0"/>
              </a:rPr>
              <a:t>Bonafede</a:t>
            </a:r>
            <a:r>
              <a:rPr lang="en-US" baseline="0" dirty="0" smtClean="0">
                <a:solidFill>
                  <a:srgbClr val="FFFFFF"/>
                </a:solidFill>
                <a:ea typeface="Arial Unicode MS" pitchFamily="-108" charset="0"/>
                <a:cs typeface="Arial Unicode MS" pitchFamily="-108" charset="0"/>
              </a:rPr>
              <a:t>)</a:t>
            </a:r>
            <a:endParaRPr lang="en-US" baseline="0" dirty="0">
              <a:solidFill>
                <a:srgbClr val="FFFFFF"/>
              </a:solidFill>
              <a:ea typeface="Arial Unicode MS" pitchFamily="-108" charset="0"/>
              <a:cs typeface="Arial Unicode MS" pitchFamily="-108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144270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Freeform 1"/>
          <p:cNvSpPr>
            <a:spLocks/>
          </p:cNvSpPr>
          <p:nvPr/>
        </p:nvSpPr>
        <p:spPr bwMode="auto">
          <a:xfrm>
            <a:off x="6627813" y="6429375"/>
            <a:ext cx="285750" cy="209550"/>
          </a:xfrm>
          <a:custGeom>
            <a:avLst/>
            <a:gdLst>
              <a:gd name="T0" fmla="*/ 0 w 21600"/>
              <a:gd name="T1" fmla="*/ 21600 h 21600"/>
              <a:gd name="T2" fmla="*/ 3499 w 21600"/>
              <a:gd name="T3" fmla="*/ 21600 h 21600"/>
              <a:gd name="T4" fmla="*/ 9292 w 21600"/>
              <a:gd name="T5" fmla="*/ 17673 h 21600"/>
              <a:gd name="T6" fmla="*/ 14360 w 21600"/>
              <a:gd name="T7" fmla="*/ 12764 h 21600"/>
              <a:gd name="T8" fmla="*/ 18704 w 21600"/>
              <a:gd name="T9" fmla="*/ 7855 h 21600"/>
              <a:gd name="T10" fmla="*/ 21600 w 21600"/>
              <a:gd name="T11" fmla="*/ 1964 h 21600"/>
              <a:gd name="T12" fmla="*/ 20876 w 21600"/>
              <a:gd name="T13" fmla="*/ 982 h 21600"/>
              <a:gd name="T14" fmla="*/ 20152 w 21600"/>
              <a:gd name="T15" fmla="*/ 0 h 21600"/>
              <a:gd name="T16" fmla="*/ 16532 w 21600"/>
              <a:gd name="T17" fmla="*/ 6873 h 21600"/>
              <a:gd name="T18" fmla="*/ 12188 w 21600"/>
              <a:gd name="T19" fmla="*/ 12764 h 21600"/>
              <a:gd name="T20" fmla="*/ 6396 w 21600"/>
              <a:gd name="T21" fmla="*/ 17673 h 21600"/>
              <a:gd name="T22" fmla="*/ 0 w 21600"/>
              <a:gd name="T23" fmla="*/ 21600 h 21600"/>
              <a:gd name="T24" fmla="*/ 0 w 21600"/>
              <a:gd name="T25" fmla="*/ 21600 h 21600"/>
              <a:gd name="T26" fmla="*/ 0 w 21600"/>
              <a:gd name="T2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3499" y="21600"/>
                </a:lnTo>
                <a:lnTo>
                  <a:pt x="9292" y="17673"/>
                </a:lnTo>
                <a:lnTo>
                  <a:pt x="14360" y="12764"/>
                </a:lnTo>
                <a:lnTo>
                  <a:pt x="18704" y="7855"/>
                </a:lnTo>
                <a:lnTo>
                  <a:pt x="21600" y="1964"/>
                </a:lnTo>
                <a:lnTo>
                  <a:pt x="20876" y="982"/>
                </a:lnTo>
                <a:lnTo>
                  <a:pt x="20152" y="0"/>
                </a:lnTo>
                <a:lnTo>
                  <a:pt x="16532" y="6873"/>
                </a:lnTo>
                <a:lnTo>
                  <a:pt x="12188" y="12764"/>
                </a:lnTo>
                <a:lnTo>
                  <a:pt x="6396" y="17673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E0E0E0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1809" name="Group 65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0" y="0"/>
            <a:chExt cx="5758" cy="1632"/>
          </a:xfrm>
        </p:grpSpPr>
        <p:sp>
          <p:nvSpPr>
            <p:cNvPr id="31746" name="Freeform 2"/>
            <p:cNvSpPr>
              <a:spLocks/>
            </p:cNvSpPr>
            <p:nvPr/>
          </p:nvSpPr>
          <p:spPr bwMode="auto">
            <a:xfrm>
              <a:off x="0" y="0"/>
              <a:ext cx="5758" cy="1632"/>
            </a:xfrm>
            <a:custGeom>
              <a:avLst/>
              <a:gdLst>
                <a:gd name="T0" fmla="*/ 21600 w 21600"/>
                <a:gd name="T1" fmla="*/ 21600 h 21600"/>
                <a:gd name="T2" fmla="*/ 0 w 21600"/>
                <a:gd name="T3" fmla="*/ 21600 h 21600"/>
                <a:gd name="T4" fmla="*/ 0 w 21600"/>
                <a:gd name="T5" fmla="*/ 0 h 21600"/>
                <a:gd name="T6" fmla="*/ 21600 w 21600"/>
                <a:gd name="T7" fmla="*/ 0 h 21600"/>
                <a:gd name="T8" fmla="*/ 21600 w 21600"/>
                <a:gd name="T9" fmla="*/ 21600 h 21600"/>
                <a:gd name="T10" fmla="*/ 21600 w 21600"/>
                <a:gd name="T11" fmla="*/ 21600 h 21600"/>
                <a:gd name="T12" fmla="*/ 21600 w 21600"/>
                <a:gd name="T13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gradFill rotWithShape="0">
              <a:gsLst>
                <a:gs pos="0">
                  <a:srgbClr val="EAEAEA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31758" name="Group 14"/>
            <p:cNvGrpSpPr>
              <a:grpSpLocks/>
            </p:cNvGrpSpPr>
            <p:nvPr/>
          </p:nvGrpSpPr>
          <p:grpSpPr bwMode="auto">
            <a:xfrm>
              <a:off x="3526" y="1027"/>
              <a:ext cx="792" cy="521"/>
              <a:chOff x="0" y="0"/>
              <a:chExt cx="792" cy="521"/>
            </a:xfrm>
          </p:grpSpPr>
          <p:sp>
            <p:nvSpPr>
              <p:cNvPr id="31747" name="Oval 3"/>
              <p:cNvSpPr>
                <a:spLocks/>
              </p:cNvSpPr>
              <p:nvPr/>
            </p:nvSpPr>
            <p:spPr bwMode="auto">
              <a:xfrm>
                <a:off x="159" y="95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rgbClr val="E8E8E8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48" name="Oval 4"/>
              <p:cNvSpPr>
                <a:spLocks/>
              </p:cNvSpPr>
              <p:nvPr/>
            </p:nvSpPr>
            <p:spPr bwMode="auto">
              <a:xfrm>
                <a:off x="199" y="125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rgbClr val="E8E8E8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49" name="Oval 5"/>
              <p:cNvSpPr>
                <a:spLocks/>
              </p:cNvSpPr>
              <p:nvPr/>
            </p:nvSpPr>
            <p:spPr bwMode="auto">
              <a:xfrm>
                <a:off x="255" y="157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0F0F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50" name="Oval 6"/>
              <p:cNvSpPr>
                <a:spLocks/>
              </p:cNvSpPr>
              <p:nvPr/>
            </p:nvSpPr>
            <p:spPr bwMode="auto">
              <a:xfrm>
                <a:off x="295" y="181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rgbClr val="F7F7F7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51" name="Oval 7"/>
              <p:cNvSpPr>
                <a:spLocks/>
              </p:cNvSpPr>
              <p:nvPr/>
            </p:nvSpPr>
            <p:spPr bwMode="auto">
              <a:xfrm>
                <a:off x="329" y="207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0F0F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52" name="Freeform 8"/>
              <p:cNvSpPr>
                <a:spLocks/>
              </p:cNvSpPr>
              <p:nvPr/>
            </p:nvSpPr>
            <p:spPr bwMode="auto">
              <a:xfrm>
                <a:off x="48" y="0"/>
                <a:ext cx="383" cy="161"/>
              </a:xfrm>
              <a:custGeom>
                <a:avLst/>
                <a:gdLst>
                  <a:gd name="T0" fmla="*/ 21261 w 21600"/>
                  <a:gd name="T1" fmla="*/ 1610 h 21600"/>
                  <a:gd name="T2" fmla="*/ 14532 w 21600"/>
                  <a:gd name="T3" fmla="*/ 3220 h 21600"/>
                  <a:gd name="T4" fmla="*/ 8425 w 21600"/>
                  <a:gd name="T5" fmla="*/ 7245 h 21600"/>
                  <a:gd name="T6" fmla="*/ 5711 w 21600"/>
                  <a:gd name="T7" fmla="*/ 10330 h 21600"/>
                  <a:gd name="T8" fmla="*/ 3336 w 21600"/>
                  <a:gd name="T9" fmla="*/ 13550 h 21600"/>
                  <a:gd name="T10" fmla="*/ 1357 w 21600"/>
                  <a:gd name="T11" fmla="*/ 17575 h 21600"/>
                  <a:gd name="T12" fmla="*/ 0 w 21600"/>
                  <a:gd name="T13" fmla="*/ 21600 h 21600"/>
                  <a:gd name="T14" fmla="*/ 0 w 21600"/>
                  <a:gd name="T15" fmla="*/ 18380 h 21600"/>
                  <a:gd name="T16" fmla="*/ 1640 w 21600"/>
                  <a:gd name="T17" fmla="*/ 14355 h 21600"/>
                  <a:gd name="T18" fmla="*/ 3675 w 21600"/>
                  <a:gd name="T19" fmla="*/ 11135 h 21600"/>
                  <a:gd name="T20" fmla="*/ 8764 w 21600"/>
                  <a:gd name="T21" fmla="*/ 4830 h 21600"/>
                  <a:gd name="T22" fmla="*/ 14532 w 21600"/>
                  <a:gd name="T23" fmla="*/ 1610 h 21600"/>
                  <a:gd name="T24" fmla="*/ 21261 w 21600"/>
                  <a:gd name="T25" fmla="*/ 0 h 21600"/>
                  <a:gd name="T26" fmla="*/ 21261 w 21600"/>
                  <a:gd name="T27" fmla="*/ 0 h 21600"/>
                  <a:gd name="T28" fmla="*/ 21600 w 21600"/>
                  <a:gd name="T29" fmla="*/ 0 h 21600"/>
                  <a:gd name="T30" fmla="*/ 21600 w 21600"/>
                  <a:gd name="T31" fmla="*/ 1610 h 21600"/>
                  <a:gd name="T32" fmla="*/ 21261 w 21600"/>
                  <a:gd name="T33" fmla="*/ 1610 h 21600"/>
                  <a:gd name="T34" fmla="*/ 21261 w 21600"/>
                  <a:gd name="T35" fmla="*/ 1610 h 21600"/>
                  <a:gd name="T36" fmla="*/ 21261 w 21600"/>
                  <a:gd name="T37" fmla="*/ 1610 h 21600"/>
                  <a:gd name="T38" fmla="*/ 21261 w 21600"/>
                  <a:gd name="T39" fmla="*/ 161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600" h="21600">
                    <a:moveTo>
                      <a:pt x="21261" y="1610"/>
                    </a:moveTo>
                    <a:lnTo>
                      <a:pt x="14532" y="3220"/>
                    </a:lnTo>
                    <a:lnTo>
                      <a:pt x="8425" y="7245"/>
                    </a:lnTo>
                    <a:lnTo>
                      <a:pt x="5711" y="10330"/>
                    </a:lnTo>
                    <a:lnTo>
                      <a:pt x="3336" y="13550"/>
                    </a:lnTo>
                    <a:lnTo>
                      <a:pt x="1357" y="17575"/>
                    </a:lnTo>
                    <a:lnTo>
                      <a:pt x="0" y="21600"/>
                    </a:lnTo>
                    <a:lnTo>
                      <a:pt x="0" y="18380"/>
                    </a:lnTo>
                    <a:lnTo>
                      <a:pt x="1640" y="14355"/>
                    </a:lnTo>
                    <a:lnTo>
                      <a:pt x="3675" y="11135"/>
                    </a:lnTo>
                    <a:lnTo>
                      <a:pt x="8764" y="4830"/>
                    </a:lnTo>
                    <a:lnTo>
                      <a:pt x="14532" y="1610"/>
                    </a:lnTo>
                    <a:lnTo>
                      <a:pt x="21261" y="0"/>
                    </a:lnTo>
                    <a:lnTo>
                      <a:pt x="21600" y="0"/>
                    </a:lnTo>
                    <a:lnTo>
                      <a:pt x="21600" y="1610"/>
                    </a:lnTo>
                    <a:lnTo>
                      <a:pt x="21261" y="1610"/>
                    </a:lnTo>
                    <a:close/>
                    <a:moveTo>
                      <a:pt x="21261" y="1610"/>
                    </a:moveTo>
                  </a:path>
                </a:pathLst>
              </a:custGeom>
              <a:gradFill rotWithShape="0">
                <a:gsLst>
                  <a:gs pos="0">
                    <a:srgbClr val="F0F0F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53" name="Freeform 9"/>
              <p:cNvSpPr>
                <a:spLocks/>
              </p:cNvSpPr>
              <p:nvPr/>
            </p:nvSpPr>
            <p:spPr bwMode="auto">
              <a:xfrm>
                <a:off x="168" y="455"/>
                <a:ext cx="444" cy="66"/>
              </a:xfrm>
              <a:custGeom>
                <a:avLst/>
                <a:gdLst>
                  <a:gd name="T0" fmla="*/ 12531 w 21600"/>
                  <a:gd name="T1" fmla="*/ 17673 h 21600"/>
                  <a:gd name="T2" fmla="*/ 17212 w 21600"/>
                  <a:gd name="T3" fmla="*/ 15709 h 21600"/>
                  <a:gd name="T4" fmla="*/ 21600 w 21600"/>
                  <a:gd name="T5" fmla="*/ 7855 h 21600"/>
                  <a:gd name="T6" fmla="*/ 21600 w 21600"/>
                  <a:gd name="T7" fmla="*/ 11782 h 21600"/>
                  <a:gd name="T8" fmla="*/ 17212 w 21600"/>
                  <a:gd name="T9" fmla="*/ 19636 h 21600"/>
                  <a:gd name="T10" fmla="*/ 12531 w 21600"/>
                  <a:gd name="T11" fmla="*/ 21600 h 21600"/>
                  <a:gd name="T12" fmla="*/ 9069 w 21600"/>
                  <a:gd name="T13" fmla="*/ 19636 h 21600"/>
                  <a:gd name="T14" fmla="*/ 5851 w 21600"/>
                  <a:gd name="T15" fmla="*/ 15709 h 21600"/>
                  <a:gd name="T16" fmla="*/ 2926 w 21600"/>
                  <a:gd name="T17" fmla="*/ 11782 h 21600"/>
                  <a:gd name="T18" fmla="*/ 0 w 21600"/>
                  <a:gd name="T19" fmla="*/ 3927 h 21600"/>
                  <a:gd name="T20" fmla="*/ 0 w 21600"/>
                  <a:gd name="T21" fmla="*/ 0 h 21600"/>
                  <a:gd name="T22" fmla="*/ 2633 w 21600"/>
                  <a:gd name="T23" fmla="*/ 7855 h 21600"/>
                  <a:gd name="T24" fmla="*/ 5851 w 21600"/>
                  <a:gd name="T25" fmla="*/ 11782 h 21600"/>
                  <a:gd name="T26" fmla="*/ 9069 w 21600"/>
                  <a:gd name="T27" fmla="*/ 15709 h 21600"/>
                  <a:gd name="T28" fmla="*/ 12531 w 21600"/>
                  <a:gd name="T29" fmla="*/ 17673 h 21600"/>
                  <a:gd name="T30" fmla="*/ 12531 w 21600"/>
                  <a:gd name="T31" fmla="*/ 17673 h 21600"/>
                  <a:gd name="T32" fmla="*/ 12531 w 21600"/>
                  <a:gd name="T33" fmla="*/ 1767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600" h="21600">
                    <a:moveTo>
                      <a:pt x="12531" y="17673"/>
                    </a:moveTo>
                    <a:lnTo>
                      <a:pt x="17212" y="15709"/>
                    </a:lnTo>
                    <a:lnTo>
                      <a:pt x="21600" y="7855"/>
                    </a:lnTo>
                    <a:lnTo>
                      <a:pt x="21600" y="11782"/>
                    </a:lnTo>
                    <a:lnTo>
                      <a:pt x="17212" y="19636"/>
                    </a:lnTo>
                    <a:lnTo>
                      <a:pt x="12531" y="21600"/>
                    </a:lnTo>
                    <a:lnTo>
                      <a:pt x="9069" y="19636"/>
                    </a:lnTo>
                    <a:lnTo>
                      <a:pt x="5851" y="15709"/>
                    </a:lnTo>
                    <a:lnTo>
                      <a:pt x="2926" y="11782"/>
                    </a:lnTo>
                    <a:lnTo>
                      <a:pt x="0" y="3927"/>
                    </a:lnTo>
                    <a:lnTo>
                      <a:pt x="0" y="0"/>
                    </a:lnTo>
                    <a:lnTo>
                      <a:pt x="2633" y="7855"/>
                    </a:lnTo>
                    <a:lnTo>
                      <a:pt x="5851" y="11782"/>
                    </a:lnTo>
                    <a:lnTo>
                      <a:pt x="9069" y="15709"/>
                    </a:lnTo>
                    <a:lnTo>
                      <a:pt x="12531" y="17673"/>
                    </a:lnTo>
                    <a:close/>
                    <a:moveTo>
                      <a:pt x="12531" y="17673"/>
                    </a:moveTo>
                  </a:path>
                </a:pathLst>
              </a:custGeom>
              <a:gradFill rotWithShape="0">
                <a:gsLst>
                  <a:gs pos="0">
                    <a:srgbClr val="D8D8D8"/>
                  </a:gs>
                  <a:gs pos="100000">
                    <a:srgbClr val="FFFFFF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54" name="Freeform 10"/>
              <p:cNvSpPr>
                <a:spLocks/>
              </p:cNvSpPr>
              <p:nvPr/>
            </p:nvSpPr>
            <p:spPr bwMode="auto">
              <a:xfrm>
                <a:off x="0" y="191"/>
                <a:ext cx="89" cy="216"/>
              </a:xfrm>
              <a:custGeom>
                <a:avLst/>
                <a:gdLst>
                  <a:gd name="T0" fmla="*/ 2912 w 21600"/>
                  <a:gd name="T1" fmla="*/ 6600 h 21600"/>
                  <a:gd name="T2" fmla="*/ 4369 w 21600"/>
                  <a:gd name="T3" fmla="*/ 10800 h 21600"/>
                  <a:gd name="T4" fmla="*/ 8737 w 21600"/>
                  <a:gd name="T5" fmla="*/ 14400 h 21600"/>
                  <a:gd name="T6" fmla="*/ 14562 w 21600"/>
                  <a:gd name="T7" fmla="*/ 18000 h 21600"/>
                  <a:gd name="T8" fmla="*/ 21600 w 21600"/>
                  <a:gd name="T9" fmla="*/ 21600 h 21600"/>
                  <a:gd name="T10" fmla="*/ 17474 w 21600"/>
                  <a:gd name="T11" fmla="*/ 21600 h 21600"/>
                  <a:gd name="T12" fmla="*/ 10193 w 21600"/>
                  <a:gd name="T13" fmla="*/ 18000 h 21600"/>
                  <a:gd name="T14" fmla="*/ 4369 w 21600"/>
                  <a:gd name="T15" fmla="*/ 14400 h 21600"/>
                  <a:gd name="T16" fmla="*/ 1456 w 21600"/>
                  <a:gd name="T17" fmla="*/ 10800 h 21600"/>
                  <a:gd name="T18" fmla="*/ 0 w 21600"/>
                  <a:gd name="T19" fmla="*/ 6600 h 21600"/>
                  <a:gd name="T20" fmla="*/ 0 w 21600"/>
                  <a:gd name="T21" fmla="*/ 3000 h 21600"/>
                  <a:gd name="T22" fmla="*/ 2912 w 21600"/>
                  <a:gd name="T23" fmla="*/ 0 h 21600"/>
                  <a:gd name="T24" fmla="*/ 7281 w 21600"/>
                  <a:gd name="T25" fmla="*/ 0 h 21600"/>
                  <a:gd name="T26" fmla="*/ 4369 w 21600"/>
                  <a:gd name="T27" fmla="*/ 3000 h 21600"/>
                  <a:gd name="T28" fmla="*/ 2912 w 21600"/>
                  <a:gd name="T29" fmla="*/ 6600 h 21600"/>
                  <a:gd name="T30" fmla="*/ 2912 w 21600"/>
                  <a:gd name="T31" fmla="*/ 6600 h 21600"/>
                  <a:gd name="T32" fmla="*/ 2912 w 21600"/>
                  <a:gd name="T33" fmla="*/ 6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600" h="21600">
                    <a:moveTo>
                      <a:pt x="2912" y="6600"/>
                    </a:moveTo>
                    <a:lnTo>
                      <a:pt x="4369" y="10800"/>
                    </a:lnTo>
                    <a:lnTo>
                      <a:pt x="8737" y="14400"/>
                    </a:lnTo>
                    <a:lnTo>
                      <a:pt x="14562" y="18000"/>
                    </a:lnTo>
                    <a:lnTo>
                      <a:pt x="21600" y="21600"/>
                    </a:lnTo>
                    <a:lnTo>
                      <a:pt x="17474" y="21600"/>
                    </a:lnTo>
                    <a:lnTo>
                      <a:pt x="10193" y="18000"/>
                    </a:lnTo>
                    <a:lnTo>
                      <a:pt x="4369" y="14400"/>
                    </a:lnTo>
                    <a:lnTo>
                      <a:pt x="1456" y="10800"/>
                    </a:lnTo>
                    <a:lnTo>
                      <a:pt x="0" y="6600"/>
                    </a:lnTo>
                    <a:lnTo>
                      <a:pt x="0" y="3000"/>
                    </a:lnTo>
                    <a:lnTo>
                      <a:pt x="2912" y="0"/>
                    </a:lnTo>
                    <a:lnTo>
                      <a:pt x="7281" y="0"/>
                    </a:lnTo>
                    <a:lnTo>
                      <a:pt x="4369" y="3000"/>
                    </a:lnTo>
                    <a:lnTo>
                      <a:pt x="2912" y="6600"/>
                    </a:lnTo>
                    <a:close/>
                    <a:moveTo>
                      <a:pt x="2912" y="6600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E0E0E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55" name="Freeform 11"/>
              <p:cNvSpPr>
                <a:spLocks/>
              </p:cNvSpPr>
              <p:nvPr/>
            </p:nvSpPr>
            <p:spPr bwMode="auto">
              <a:xfrm>
                <a:off x="42" y="30"/>
                <a:ext cx="750" cy="461"/>
              </a:xfrm>
              <a:custGeom>
                <a:avLst/>
                <a:gdLst>
                  <a:gd name="T0" fmla="*/ 11046 w 21600"/>
                  <a:gd name="T1" fmla="*/ 20757 h 21600"/>
                  <a:gd name="T2" fmla="*/ 8993 w 21600"/>
                  <a:gd name="T3" fmla="*/ 20475 h 21600"/>
                  <a:gd name="T4" fmla="*/ 7084 w 21600"/>
                  <a:gd name="T5" fmla="*/ 19913 h 21600"/>
                  <a:gd name="T6" fmla="*/ 5349 w 21600"/>
                  <a:gd name="T7" fmla="*/ 19070 h 21600"/>
                  <a:gd name="T8" fmla="*/ 3788 w 21600"/>
                  <a:gd name="T9" fmla="*/ 17945 h 21600"/>
                  <a:gd name="T10" fmla="*/ 2400 w 21600"/>
                  <a:gd name="T11" fmla="*/ 16259 h 21600"/>
                  <a:gd name="T12" fmla="*/ 1533 w 21600"/>
                  <a:gd name="T13" fmla="*/ 14572 h 21600"/>
                  <a:gd name="T14" fmla="*/ 867 w 21600"/>
                  <a:gd name="T15" fmla="*/ 12604 h 21600"/>
                  <a:gd name="T16" fmla="*/ 694 w 21600"/>
                  <a:gd name="T17" fmla="*/ 10636 h 21600"/>
                  <a:gd name="T18" fmla="*/ 867 w 21600"/>
                  <a:gd name="T19" fmla="*/ 8668 h 21600"/>
                  <a:gd name="T20" fmla="*/ 1533 w 21600"/>
                  <a:gd name="T21" fmla="*/ 6700 h 21600"/>
                  <a:gd name="T22" fmla="*/ 2400 w 21600"/>
                  <a:gd name="T23" fmla="*/ 5013 h 21600"/>
                  <a:gd name="T24" fmla="*/ 3788 w 21600"/>
                  <a:gd name="T25" fmla="*/ 3608 h 21600"/>
                  <a:gd name="T26" fmla="*/ 5349 w 21600"/>
                  <a:gd name="T27" fmla="*/ 2202 h 21600"/>
                  <a:gd name="T28" fmla="*/ 7084 w 21600"/>
                  <a:gd name="T29" fmla="*/ 1406 h 21600"/>
                  <a:gd name="T30" fmla="*/ 8993 w 21600"/>
                  <a:gd name="T31" fmla="*/ 843 h 21600"/>
                  <a:gd name="T32" fmla="*/ 11046 w 21600"/>
                  <a:gd name="T33" fmla="*/ 562 h 21600"/>
                  <a:gd name="T34" fmla="*/ 13822 w 21600"/>
                  <a:gd name="T35" fmla="*/ 843 h 21600"/>
                  <a:gd name="T36" fmla="*/ 16251 w 21600"/>
                  <a:gd name="T37" fmla="*/ 1921 h 21600"/>
                  <a:gd name="T38" fmla="*/ 16251 w 21600"/>
                  <a:gd name="T39" fmla="*/ 1687 h 21600"/>
                  <a:gd name="T40" fmla="*/ 16251 w 21600"/>
                  <a:gd name="T41" fmla="*/ 1406 h 21600"/>
                  <a:gd name="T42" fmla="*/ 13822 w 21600"/>
                  <a:gd name="T43" fmla="*/ 281 h 21600"/>
                  <a:gd name="T44" fmla="*/ 11046 w 21600"/>
                  <a:gd name="T45" fmla="*/ 0 h 21600"/>
                  <a:gd name="T46" fmla="*/ 8819 w 21600"/>
                  <a:gd name="T47" fmla="*/ 281 h 21600"/>
                  <a:gd name="T48" fmla="*/ 6737 w 21600"/>
                  <a:gd name="T49" fmla="*/ 843 h 21600"/>
                  <a:gd name="T50" fmla="*/ 4829 w 21600"/>
                  <a:gd name="T51" fmla="*/ 1921 h 21600"/>
                  <a:gd name="T52" fmla="*/ 3267 w 21600"/>
                  <a:gd name="T53" fmla="*/ 3046 h 21600"/>
                  <a:gd name="T54" fmla="*/ 1880 w 21600"/>
                  <a:gd name="T55" fmla="*/ 4732 h 21600"/>
                  <a:gd name="T56" fmla="*/ 867 w 21600"/>
                  <a:gd name="T57" fmla="*/ 6419 h 21600"/>
                  <a:gd name="T58" fmla="*/ 173 w 21600"/>
                  <a:gd name="T59" fmla="*/ 8387 h 21600"/>
                  <a:gd name="T60" fmla="*/ 0 w 21600"/>
                  <a:gd name="T61" fmla="*/ 10636 h 21600"/>
                  <a:gd name="T62" fmla="*/ 173 w 21600"/>
                  <a:gd name="T63" fmla="*/ 12885 h 21600"/>
                  <a:gd name="T64" fmla="*/ 867 w 21600"/>
                  <a:gd name="T65" fmla="*/ 14853 h 21600"/>
                  <a:gd name="T66" fmla="*/ 1880 w 21600"/>
                  <a:gd name="T67" fmla="*/ 16821 h 21600"/>
                  <a:gd name="T68" fmla="*/ 3267 w 21600"/>
                  <a:gd name="T69" fmla="*/ 18508 h 21600"/>
                  <a:gd name="T70" fmla="*/ 4829 w 21600"/>
                  <a:gd name="T71" fmla="*/ 19632 h 21600"/>
                  <a:gd name="T72" fmla="*/ 6737 w 21600"/>
                  <a:gd name="T73" fmla="*/ 20757 h 21600"/>
                  <a:gd name="T74" fmla="*/ 8819 w 21600"/>
                  <a:gd name="T75" fmla="*/ 21319 h 21600"/>
                  <a:gd name="T76" fmla="*/ 11046 w 21600"/>
                  <a:gd name="T77" fmla="*/ 21600 h 21600"/>
                  <a:gd name="T78" fmla="*/ 12954 w 21600"/>
                  <a:gd name="T79" fmla="*/ 21319 h 21600"/>
                  <a:gd name="T80" fmla="*/ 14689 w 21600"/>
                  <a:gd name="T81" fmla="*/ 21038 h 21600"/>
                  <a:gd name="T82" fmla="*/ 17610 w 21600"/>
                  <a:gd name="T83" fmla="*/ 19351 h 21600"/>
                  <a:gd name="T84" fmla="*/ 18998 w 21600"/>
                  <a:gd name="T85" fmla="*/ 18226 h 21600"/>
                  <a:gd name="T86" fmla="*/ 20039 w 21600"/>
                  <a:gd name="T87" fmla="*/ 16821 h 21600"/>
                  <a:gd name="T88" fmla="*/ 20906 w 21600"/>
                  <a:gd name="T89" fmla="*/ 15415 h 21600"/>
                  <a:gd name="T90" fmla="*/ 21600 w 21600"/>
                  <a:gd name="T91" fmla="*/ 13728 h 21600"/>
                  <a:gd name="T92" fmla="*/ 21427 w 21600"/>
                  <a:gd name="T93" fmla="*/ 13447 h 21600"/>
                  <a:gd name="T94" fmla="*/ 21080 w 21600"/>
                  <a:gd name="T95" fmla="*/ 13166 h 21600"/>
                  <a:gd name="T96" fmla="*/ 20559 w 21600"/>
                  <a:gd name="T97" fmla="*/ 14853 h 21600"/>
                  <a:gd name="T98" fmla="*/ 19692 w 21600"/>
                  <a:gd name="T99" fmla="*/ 16259 h 21600"/>
                  <a:gd name="T100" fmla="*/ 18651 w 21600"/>
                  <a:gd name="T101" fmla="*/ 17664 h 21600"/>
                  <a:gd name="T102" fmla="*/ 17465 w 21600"/>
                  <a:gd name="T103" fmla="*/ 18789 h 21600"/>
                  <a:gd name="T104" fmla="*/ 14516 w 21600"/>
                  <a:gd name="T105" fmla="*/ 20194 h 21600"/>
                  <a:gd name="T106" fmla="*/ 12781 w 21600"/>
                  <a:gd name="T107" fmla="*/ 20757 h 21600"/>
                  <a:gd name="T108" fmla="*/ 11046 w 21600"/>
                  <a:gd name="T109" fmla="*/ 20757 h 21600"/>
                  <a:gd name="T110" fmla="*/ 11046 w 21600"/>
                  <a:gd name="T111" fmla="*/ 20757 h 21600"/>
                  <a:gd name="T112" fmla="*/ 11046 w 21600"/>
                  <a:gd name="T113" fmla="*/ 2075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1600" h="21600">
                    <a:moveTo>
                      <a:pt x="11046" y="20757"/>
                    </a:moveTo>
                    <a:lnTo>
                      <a:pt x="8993" y="20475"/>
                    </a:lnTo>
                    <a:lnTo>
                      <a:pt x="7084" y="19913"/>
                    </a:lnTo>
                    <a:lnTo>
                      <a:pt x="5349" y="19070"/>
                    </a:lnTo>
                    <a:lnTo>
                      <a:pt x="3788" y="17945"/>
                    </a:lnTo>
                    <a:lnTo>
                      <a:pt x="2400" y="16259"/>
                    </a:lnTo>
                    <a:lnTo>
                      <a:pt x="1533" y="14572"/>
                    </a:lnTo>
                    <a:lnTo>
                      <a:pt x="867" y="12604"/>
                    </a:lnTo>
                    <a:lnTo>
                      <a:pt x="694" y="10636"/>
                    </a:lnTo>
                    <a:lnTo>
                      <a:pt x="867" y="8668"/>
                    </a:lnTo>
                    <a:lnTo>
                      <a:pt x="1533" y="6700"/>
                    </a:lnTo>
                    <a:lnTo>
                      <a:pt x="2400" y="5013"/>
                    </a:lnTo>
                    <a:lnTo>
                      <a:pt x="3788" y="3608"/>
                    </a:lnTo>
                    <a:lnTo>
                      <a:pt x="5349" y="2202"/>
                    </a:lnTo>
                    <a:lnTo>
                      <a:pt x="7084" y="1406"/>
                    </a:lnTo>
                    <a:lnTo>
                      <a:pt x="8993" y="843"/>
                    </a:lnTo>
                    <a:lnTo>
                      <a:pt x="11046" y="562"/>
                    </a:lnTo>
                    <a:lnTo>
                      <a:pt x="13822" y="843"/>
                    </a:lnTo>
                    <a:lnTo>
                      <a:pt x="16251" y="1921"/>
                    </a:lnTo>
                    <a:lnTo>
                      <a:pt x="16251" y="1687"/>
                    </a:lnTo>
                    <a:lnTo>
                      <a:pt x="16251" y="1406"/>
                    </a:lnTo>
                    <a:lnTo>
                      <a:pt x="13822" y="281"/>
                    </a:lnTo>
                    <a:lnTo>
                      <a:pt x="11046" y="0"/>
                    </a:lnTo>
                    <a:lnTo>
                      <a:pt x="8819" y="281"/>
                    </a:lnTo>
                    <a:lnTo>
                      <a:pt x="6737" y="843"/>
                    </a:lnTo>
                    <a:lnTo>
                      <a:pt x="4829" y="1921"/>
                    </a:lnTo>
                    <a:lnTo>
                      <a:pt x="3267" y="3046"/>
                    </a:lnTo>
                    <a:lnTo>
                      <a:pt x="1880" y="4732"/>
                    </a:lnTo>
                    <a:lnTo>
                      <a:pt x="867" y="6419"/>
                    </a:lnTo>
                    <a:lnTo>
                      <a:pt x="173" y="8387"/>
                    </a:lnTo>
                    <a:lnTo>
                      <a:pt x="0" y="10636"/>
                    </a:lnTo>
                    <a:lnTo>
                      <a:pt x="173" y="12885"/>
                    </a:lnTo>
                    <a:lnTo>
                      <a:pt x="867" y="14853"/>
                    </a:lnTo>
                    <a:lnTo>
                      <a:pt x="1880" y="16821"/>
                    </a:lnTo>
                    <a:lnTo>
                      <a:pt x="3267" y="18508"/>
                    </a:lnTo>
                    <a:lnTo>
                      <a:pt x="4829" y="19632"/>
                    </a:lnTo>
                    <a:lnTo>
                      <a:pt x="6737" y="20757"/>
                    </a:lnTo>
                    <a:lnTo>
                      <a:pt x="8819" y="21319"/>
                    </a:lnTo>
                    <a:lnTo>
                      <a:pt x="11046" y="21600"/>
                    </a:lnTo>
                    <a:lnTo>
                      <a:pt x="12954" y="21319"/>
                    </a:lnTo>
                    <a:lnTo>
                      <a:pt x="14689" y="21038"/>
                    </a:lnTo>
                    <a:lnTo>
                      <a:pt x="17610" y="19351"/>
                    </a:lnTo>
                    <a:lnTo>
                      <a:pt x="18998" y="18226"/>
                    </a:lnTo>
                    <a:lnTo>
                      <a:pt x="20039" y="16821"/>
                    </a:lnTo>
                    <a:lnTo>
                      <a:pt x="20906" y="15415"/>
                    </a:lnTo>
                    <a:lnTo>
                      <a:pt x="21600" y="13728"/>
                    </a:lnTo>
                    <a:lnTo>
                      <a:pt x="21427" y="13447"/>
                    </a:lnTo>
                    <a:lnTo>
                      <a:pt x="21080" y="13166"/>
                    </a:lnTo>
                    <a:lnTo>
                      <a:pt x="20559" y="14853"/>
                    </a:lnTo>
                    <a:lnTo>
                      <a:pt x="19692" y="16259"/>
                    </a:lnTo>
                    <a:lnTo>
                      <a:pt x="18651" y="17664"/>
                    </a:lnTo>
                    <a:lnTo>
                      <a:pt x="17465" y="18789"/>
                    </a:lnTo>
                    <a:lnTo>
                      <a:pt x="14516" y="20194"/>
                    </a:lnTo>
                    <a:lnTo>
                      <a:pt x="12781" y="20757"/>
                    </a:lnTo>
                    <a:lnTo>
                      <a:pt x="11046" y="20757"/>
                    </a:lnTo>
                    <a:close/>
                    <a:moveTo>
                      <a:pt x="11046" y="20757"/>
                    </a:moveTo>
                  </a:path>
                </a:pathLst>
              </a:custGeom>
              <a:gradFill rotWithShape="0">
                <a:gsLst>
                  <a:gs pos="0">
                    <a:srgbClr val="E8E8E8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56" name="Freeform 12"/>
              <p:cNvSpPr>
                <a:spLocks/>
              </p:cNvSpPr>
              <p:nvPr/>
            </p:nvSpPr>
            <p:spPr bwMode="auto">
              <a:xfrm>
                <a:off x="510" y="6"/>
                <a:ext cx="96" cy="3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8640 h 21600"/>
                  <a:gd name="T4" fmla="*/ 10800 w 21600"/>
                  <a:gd name="T5" fmla="*/ 12960 h 21600"/>
                  <a:gd name="T6" fmla="*/ 21600 w 21600"/>
                  <a:gd name="T7" fmla="*/ 21600 h 21600"/>
                  <a:gd name="T8" fmla="*/ 21600 w 21600"/>
                  <a:gd name="T9" fmla="*/ 17280 h 21600"/>
                  <a:gd name="T10" fmla="*/ 21600 w 21600"/>
                  <a:gd name="T11" fmla="*/ 12960 h 21600"/>
                  <a:gd name="T12" fmla="*/ 10800 w 21600"/>
                  <a:gd name="T13" fmla="*/ 864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8640"/>
                    </a:lnTo>
                    <a:lnTo>
                      <a:pt x="10800" y="12960"/>
                    </a:lnTo>
                    <a:lnTo>
                      <a:pt x="21600" y="21600"/>
                    </a:lnTo>
                    <a:lnTo>
                      <a:pt x="21600" y="17280"/>
                    </a:lnTo>
                    <a:lnTo>
                      <a:pt x="21600" y="12960"/>
                    </a:lnTo>
                    <a:lnTo>
                      <a:pt x="10800" y="864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E0E0E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57" name="Oval 13"/>
              <p:cNvSpPr>
                <a:spLocks/>
              </p:cNvSpPr>
              <p:nvPr/>
            </p:nvSpPr>
            <p:spPr bwMode="auto">
              <a:xfrm>
                <a:off x="383" y="233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rgbClr val="F0F0F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1777" name="Group 33"/>
            <p:cNvGrpSpPr>
              <a:grpSpLocks/>
            </p:cNvGrpSpPr>
            <p:nvPr/>
          </p:nvGrpSpPr>
          <p:grpSpPr bwMode="auto">
            <a:xfrm>
              <a:off x="1774" y="943"/>
              <a:ext cx="1626" cy="683"/>
              <a:chOff x="0" y="0"/>
              <a:chExt cx="1626" cy="683"/>
            </a:xfrm>
          </p:grpSpPr>
          <p:sp>
            <p:nvSpPr>
              <p:cNvPr id="31759" name="Oval 15"/>
              <p:cNvSpPr>
                <a:spLocks/>
              </p:cNvSpPr>
              <p:nvPr/>
            </p:nvSpPr>
            <p:spPr bwMode="auto">
              <a:xfrm>
                <a:off x="492" y="303"/>
                <a:ext cx="637" cy="377"/>
              </a:xfrm>
              <a:prstGeom prst="ellipse">
                <a:avLst/>
              </a:prstGeom>
              <a:gradFill rotWithShape="0">
                <a:gsLst>
                  <a:gs pos="0">
                    <a:srgbClr val="E0E0E0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60" name="Oval 16"/>
              <p:cNvSpPr>
                <a:spLocks/>
              </p:cNvSpPr>
              <p:nvPr/>
            </p:nvSpPr>
            <p:spPr bwMode="auto">
              <a:xfrm>
                <a:off x="538" y="327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E0E0E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61" name="Oval 17"/>
              <p:cNvSpPr>
                <a:spLocks/>
              </p:cNvSpPr>
              <p:nvPr/>
            </p:nvSpPr>
            <p:spPr bwMode="auto">
              <a:xfrm>
                <a:off x="565" y="348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rgbClr val="E8E8E8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62" name="Oval 18"/>
              <p:cNvSpPr>
                <a:spLocks/>
              </p:cNvSpPr>
              <p:nvPr/>
            </p:nvSpPr>
            <p:spPr bwMode="auto">
              <a:xfrm>
                <a:off x="592" y="366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rgbClr val="E0E0E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63" name="Oval 19"/>
              <p:cNvSpPr>
                <a:spLocks/>
              </p:cNvSpPr>
              <p:nvPr/>
            </p:nvSpPr>
            <p:spPr bwMode="auto">
              <a:xfrm>
                <a:off x="609" y="374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rgbClr val="F0F0F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64" name="Oval 20"/>
              <p:cNvSpPr>
                <a:spLocks/>
              </p:cNvSpPr>
              <p:nvPr/>
            </p:nvSpPr>
            <p:spPr bwMode="auto">
              <a:xfrm>
                <a:off x="661" y="395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rgbClr val="E0E0E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65" name="Oval 21"/>
              <p:cNvSpPr>
                <a:spLocks/>
              </p:cNvSpPr>
              <p:nvPr/>
            </p:nvSpPr>
            <p:spPr bwMode="auto">
              <a:xfrm>
                <a:off x="700" y="425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E8E8E8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66" name="Oval 22"/>
              <p:cNvSpPr>
                <a:spLocks/>
              </p:cNvSpPr>
              <p:nvPr/>
            </p:nvSpPr>
            <p:spPr bwMode="auto">
              <a:xfrm>
                <a:off x="766" y="466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E8E8E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67" name="Freeform 23"/>
              <p:cNvSpPr>
                <a:spLocks/>
              </p:cNvSpPr>
              <p:nvPr/>
            </p:nvSpPr>
            <p:spPr bwMode="auto">
              <a:xfrm>
                <a:off x="809" y="191"/>
                <a:ext cx="449" cy="186"/>
              </a:xfrm>
              <a:custGeom>
                <a:avLst/>
                <a:gdLst>
                  <a:gd name="T0" fmla="*/ 289 w 21600"/>
                  <a:gd name="T1" fmla="*/ 697 h 21600"/>
                  <a:gd name="T2" fmla="*/ 3761 w 21600"/>
                  <a:gd name="T3" fmla="*/ 1394 h 21600"/>
                  <a:gd name="T4" fmla="*/ 7232 w 21600"/>
                  <a:gd name="T5" fmla="*/ 2090 h 21600"/>
                  <a:gd name="T6" fmla="*/ 10366 w 21600"/>
                  <a:gd name="T7" fmla="*/ 4181 h 21600"/>
                  <a:gd name="T8" fmla="*/ 13259 w 21600"/>
                  <a:gd name="T9" fmla="*/ 6968 h 21600"/>
                  <a:gd name="T10" fmla="*/ 15863 w 21600"/>
                  <a:gd name="T11" fmla="*/ 9755 h 21600"/>
                  <a:gd name="T12" fmla="*/ 18177 w 21600"/>
                  <a:gd name="T13" fmla="*/ 13239 h 21600"/>
                  <a:gd name="T14" fmla="*/ 20202 w 21600"/>
                  <a:gd name="T15" fmla="*/ 17419 h 21600"/>
                  <a:gd name="T16" fmla="*/ 21600 w 21600"/>
                  <a:gd name="T17" fmla="*/ 21600 h 21600"/>
                  <a:gd name="T18" fmla="*/ 21600 w 21600"/>
                  <a:gd name="T19" fmla="*/ 18813 h 21600"/>
                  <a:gd name="T20" fmla="*/ 19913 w 21600"/>
                  <a:gd name="T21" fmla="*/ 14632 h 21600"/>
                  <a:gd name="T22" fmla="*/ 17888 w 21600"/>
                  <a:gd name="T23" fmla="*/ 11148 h 21600"/>
                  <a:gd name="T24" fmla="*/ 15573 w 21600"/>
                  <a:gd name="T25" fmla="*/ 7665 h 21600"/>
                  <a:gd name="T26" fmla="*/ 12970 w 21600"/>
                  <a:gd name="T27" fmla="*/ 5574 h 21600"/>
                  <a:gd name="T28" fmla="*/ 6943 w 21600"/>
                  <a:gd name="T29" fmla="*/ 1394 h 21600"/>
                  <a:gd name="T30" fmla="*/ 3761 w 21600"/>
                  <a:gd name="T31" fmla="*/ 697 h 21600"/>
                  <a:gd name="T32" fmla="*/ 289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697 h 21600"/>
                  <a:gd name="T40" fmla="*/ 0 w 21600"/>
                  <a:gd name="T41" fmla="*/ 697 h 21600"/>
                  <a:gd name="T42" fmla="*/ 289 w 21600"/>
                  <a:gd name="T43" fmla="*/ 697 h 21600"/>
                  <a:gd name="T44" fmla="*/ 289 w 21600"/>
                  <a:gd name="T45" fmla="*/ 697 h 21600"/>
                  <a:gd name="T46" fmla="*/ 289 w 21600"/>
                  <a:gd name="T47" fmla="*/ 69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600" h="21600">
                    <a:moveTo>
                      <a:pt x="289" y="697"/>
                    </a:moveTo>
                    <a:lnTo>
                      <a:pt x="3761" y="1394"/>
                    </a:lnTo>
                    <a:lnTo>
                      <a:pt x="7232" y="2090"/>
                    </a:lnTo>
                    <a:lnTo>
                      <a:pt x="10366" y="4181"/>
                    </a:lnTo>
                    <a:lnTo>
                      <a:pt x="13259" y="6968"/>
                    </a:lnTo>
                    <a:lnTo>
                      <a:pt x="15863" y="9755"/>
                    </a:lnTo>
                    <a:lnTo>
                      <a:pt x="18177" y="13239"/>
                    </a:lnTo>
                    <a:lnTo>
                      <a:pt x="20202" y="17419"/>
                    </a:lnTo>
                    <a:lnTo>
                      <a:pt x="21600" y="21600"/>
                    </a:lnTo>
                    <a:lnTo>
                      <a:pt x="21600" y="18813"/>
                    </a:lnTo>
                    <a:lnTo>
                      <a:pt x="19913" y="14632"/>
                    </a:lnTo>
                    <a:lnTo>
                      <a:pt x="17888" y="11148"/>
                    </a:lnTo>
                    <a:lnTo>
                      <a:pt x="15573" y="7665"/>
                    </a:lnTo>
                    <a:lnTo>
                      <a:pt x="12970" y="5574"/>
                    </a:lnTo>
                    <a:lnTo>
                      <a:pt x="6943" y="1394"/>
                    </a:lnTo>
                    <a:lnTo>
                      <a:pt x="3761" y="697"/>
                    </a:lnTo>
                    <a:lnTo>
                      <a:pt x="289" y="0"/>
                    </a:lnTo>
                    <a:lnTo>
                      <a:pt x="0" y="0"/>
                    </a:lnTo>
                    <a:lnTo>
                      <a:pt x="0" y="697"/>
                    </a:lnTo>
                    <a:lnTo>
                      <a:pt x="289" y="697"/>
                    </a:lnTo>
                    <a:close/>
                    <a:moveTo>
                      <a:pt x="289" y="697"/>
                    </a:moveTo>
                  </a:path>
                </a:pathLst>
              </a:custGeom>
              <a:gradFill rotWithShape="0">
                <a:gsLst>
                  <a:gs pos="0">
                    <a:srgbClr val="E8E8E8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68" name="Freeform 24"/>
              <p:cNvSpPr>
                <a:spLocks/>
              </p:cNvSpPr>
              <p:nvPr/>
            </p:nvSpPr>
            <p:spPr bwMode="auto">
              <a:xfrm>
                <a:off x="366" y="221"/>
                <a:ext cx="892" cy="462"/>
              </a:xfrm>
              <a:custGeom>
                <a:avLst/>
                <a:gdLst>
                  <a:gd name="T0" fmla="*/ 558 w 21600"/>
                  <a:gd name="T1" fmla="*/ 12904 h 21600"/>
                  <a:gd name="T2" fmla="*/ 704 w 21600"/>
                  <a:gd name="T3" fmla="*/ 10379 h 21600"/>
                  <a:gd name="T4" fmla="*/ 1432 w 21600"/>
                  <a:gd name="T5" fmla="*/ 8135 h 21600"/>
                  <a:gd name="T6" fmla="*/ 2306 w 21600"/>
                  <a:gd name="T7" fmla="*/ 6171 h 21600"/>
                  <a:gd name="T8" fmla="*/ 3616 w 21600"/>
                  <a:gd name="T9" fmla="*/ 4488 h 21600"/>
                  <a:gd name="T10" fmla="*/ 5072 w 21600"/>
                  <a:gd name="T11" fmla="*/ 2805 h 21600"/>
                  <a:gd name="T12" fmla="*/ 6820 w 21600"/>
                  <a:gd name="T13" fmla="*/ 1683 h 21600"/>
                  <a:gd name="T14" fmla="*/ 8834 w 21600"/>
                  <a:gd name="T15" fmla="*/ 1122 h 21600"/>
                  <a:gd name="T16" fmla="*/ 10873 w 21600"/>
                  <a:gd name="T17" fmla="*/ 842 h 21600"/>
                  <a:gd name="T18" fmla="*/ 12911 w 21600"/>
                  <a:gd name="T19" fmla="*/ 1122 h 21600"/>
                  <a:gd name="T20" fmla="*/ 14780 w 21600"/>
                  <a:gd name="T21" fmla="*/ 1683 h 21600"/>
                  <a:gd name="T22" fmla="*/ 16528 w 21600"/>
                  <a:gd name="T23" fmla="*/ 2805 h 21600"/>
                  <a:gd name="T24" fmla="*/ 17984 w 21600"/>
                  <a:gd name="T25" fmla="*/ 4488 h 21600"/>
                  <a:gd name="T26" fmla="*/ 19294 w 21600"/>
                  <a:gd name="T27" fmla="*/ 6171 h 21600"/>
                  <a:gd name="T28" fmla="*/ 20168 w 21600"/>
                  <a:gd name="T29" fmla="*/ 8135 h 21600"/>
                  <a:gd name="T30" fmla="*/ 20896 w 21600"/>
                  <a:gd name="T31" fmla="*/ 10379 h 21600"/>
                  <a:gd name="T32" fmla="*/ 21042 w 21600"/>
                  <a:gd name="T33" fmla="*/ 12904 h 21600"/>
                  <a:gd name="T34" fmla="*/ 20751 w 21600"/>
                  <a:gd name="T35" fmla="*/ 15429 h 21600"/>
                  <a:gd name="T36" fmla="*/ 20168 w 21600"/>
                  <a:gd name="T37" fmla="*/ 17673 h 21600"/>
                  <a:gd name="T38" fmla="*/ 19003 w 21600"/>
                  <a:gd name="T39" fmla="*/ 19917 h 21600"/>
                  <a:gd name="T40" fmla="*/ 17547 w 21600"/>
                  <a:gd name="T41" fmla="*/ 21600 h 21600"/>
                  <a:gd name="T42" fmla="*/ 18566 w 21600"/>
                  <a:gd name="T43" fmla="*/ 21600 h 21600"/>
                  <a:gd name="T44" fmla="*/ 19877 w 21600"/>
                  <a:gd name="T45" fmla="*/ 19917 h 21600"/>
                  <a:gd name="T46" fmla="*/ 20751 w 21600"/>
                  <a:gd name="T47" fmla="*/ 17673 h 21600"/>
                  <a:gd name="T48" fmla="*/ 21454 w 21600"/>
                  <a:gd name="T49" fmla="*/ 15429 h 21600"/>
                  <a:gd name="T50" fmla="*/ 21600 w 21600"/>
                  <a:gd name="T51" fmla="*/ 12904 h 21600"/>
                  <a:gd name="T52" fmla="*/ 21454 w 21600"/>
                  <a:gd name="T53" fmla="*/ 10379 h 21600"/>
                  <a:gd name="T54" fmla="*/ 20751 w 21600"/>
                  <a:gd name="T55" fmla="*/ 7855 h 21600"/>
                  <a:gd name="T56" fmla="*/ 19731 w 21600"/>
                  <a:gd name="T57" fmla="*/ 5610 h 21600"/>
                  <a:gd name="T58" fmla="*/ 18421 w 21600"/>
                  <a:gd name="T59" fmla="*/ 3927 h 21600"/>
                  <a:gd name="T60" fmla="*/ 16819 w 21600"/>
                  <a:gd name="T61" fmla="*/ 2244 h 21600"/>
                  <a:gd name="T62" fmla="*/ 15071 w 21600"/>
                  <a:gd name="T63" fmla="*/ 1122 h 21600"/>
                  <a:gd name="T64" fmla="*/ 13057 w 21600"/>
                  <a:gd name="T65" fmla="*/ 281 h 21600"/>
                  <a:gd name="T66" fmla="*/ 10873 w 21600"/>
                  <a:gd name="T67" fmla="*/ 0 h 21600"/>
                  <a:gd name="T68" fmla="*/ 8689 w 21600"/>
                  <a:gd name="T69" fmla="*/ 281 h 21600"/>
                  <a:gd name="T70" fmla="*/ 6674 w 21600"/>
                  <a:gd name="T71" fmla="*/ 1122 h 21600"/>
                  <a:gd name="T72" fmla="*/ 4781 w 21600"/>
                  <a:gd name="T73" fmla="*/ 2244 h 21600"/>
                  <a:gd name="T74" fmla="*/ 3179 w 21600"/>
                  <a:gd name="T75" fmla="*/ 3927 h 21600"/>
                  <a:gd name="T76" fmla="*/ 1869 w 21600"/>
                  <a:gd name="T77" fmla="*/ 5610 h 21600"/>
                  <a:gd name="T78" fmla="*/ 849 w 21600"/>
                  <a:gd name="T79" fmla="*/ 7855 h 21600"/>
                  <a:gd name="T80" fmla="*/ 291 w 21600"/>
                  <a:gd name="T81" fmla="*/ 10379 h 21600"/>
                  <a:gd name="T82" fmla="*/ 0 w 21600"/>
                  <a:gd name="T83" fmla="*/ 12904 h 21600"/>
                  <a:gd name="T84" fmla="*/ 146 w 21600"/>
                  <a:gd name="T85" fmla="*/ 15429 h 21600"/>
                  <a:gd name="T86" fmla="*/ 849 w 21600"/>
                  <a:gd name="T87" fmla="*/ 17673 h 21600"/>
                  <a:gd name="T88" fmla="*/ 1723 w 21600"/>
                  <a:gd name="T89" fmla="*/ 19917 h 21600"/>
                  <a:gd name="T90" fmla="*/ 3034 w 21600"/>
                  <a:gd name="T91" fmla="*/ 21600 h 21600"/>
                  <a:gd name="T92" fmla="*/ 4053 w 21600"/>
                  <a:gd name="T93" fmla="*/ 21600 h 21600"/>
                  <a:gd name="T94" fmla="*/ 2597 w 21600"/>
                  <a:gd name="T95" fmla="*/ 19917 h 21600"/>
                  <a:gd name="T96" fmla="*/ 1432 w 21600"/>
                  <a:gd name="T97" fmla="*/ 17673 h 21600"/>
                  <a:gd name="T98" fmla="*/ 849 w 21600"/>
                  <a:gd name="T99" fmla="*/ 15429 h 21600"/>
                  <a:gd name="T100" fmla="*/ 558 w 21600"/>
                  <a:gd name="T101" fmla="*/ 12904 h 21600"/>
                  <a:gd name="T102" fmla="*/ 558 w 21600"/>
                  <a:gd name="T103" fmla="*/ 12904 h 21600"/>
                  <a:gd name="T104" fmla="*/ 558 w 21600"/>
                  <a:gd name="T105" fmla="*/ 12904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1600" h="21600">
                    <a:moveTo>
                      <a:pt x="558" y="12904"/>
                    </a:moveTo>
                    <a:lnTo>
                      <a:pt x="704" y="10379"/>
                    </a:lnTo>
                    <a:lnTo>
                      <a:pt x="1432" y="8135"/>
                    </a:lnTo>
                    <a:lnTo>
                      <a:pt x="2306" y="6171"/>
                    </a:lnTo>
                    <a:lnTo>
                      <a:pt x="3616" y="4488"/>
                    </a:lnTo>
                    <a:lnTo>
                      <a:pt x="5072" y="2805"/>
                    </a:lnTo>
                    <a:lnTo>
                      <a:pt x="6820" y="1683"/>
                    </a:lnTo>
                    <a:lnTo>
                      <a:pt x="8834" y="1122"/>
                    </a:lnTo>
                    <a:lnTo>
                      <a:pt x="10873" y="842"/>
                    </a:lnTo>
                    <a:lnTo>
                      <a:pt x="12911" y="1122"/>
                    </a:lnTo>
                    <a:lnTo>
                      <a:pt x="14780" y="1683"/>
                    </a:lnTo>
                    <a:lnTo>
                      <a:pt x="16528" y="2805"/>
                    </a:lnTo>
                    <a:lnTo>
                      <a:pt x="17984" y="4488"/>
                    </a:lnTo>
                    <a:lnTo>
                      <a:pt x="19294" y="6171"/>
                    </a:lnTo>
                    <a:lnTo>
                      <a:pt x="20168" y="8135"/>
                    </a:lnTo>
                    <a:lnTo>
                      <a:pt x="20896" y="10379"/>
                    </a:lnTo>
                    <a:lnTo>
                      <a:pt x="21042" y="12904"/>
                    </a:lnTo>
                    <a:lnTo>
                      <a:pt x="20751" y="15429"/>
                    </a:lnTo>
                    <a:lnTo>
                      <a:pt x="20168" y="17673"/>
                    </a:lnTo>
                    <a:lnTo>
                      <a:pt x="19003" y="19917"/>
                    </a:lnTo>
                    <a:lnTo>
                      <a:pt x="17547" y="21600"/>
                    </a:lnTo>
                    <a:lnTo>
                      <a:pt x="18566" y="21600"/>
                    </a:lnTo>
                    <a:lnTo>
                      <a:pt x="19877" y="19917"/>
                    </a:lnTo>
                    <a:lnTo>
                      <a:pt x="20751" y="17673"/>
                    </a:lnTo>
                    <a:lnTo>
                      <a:pt x="21454" y="15429"/>
                    </a:lnTo>
                    <a:lnTo>
                      <a:pt x="21600" y="12904"/>
                    </a:lnTo>
                    <a:lnTo>
                      <a:pt x="21454" y="10379"/>
                    </a:lnTo>
                    <a:lnTo>
                      <a:pt x="20751" y="7855"/>
                    </a:lnTo>
                    <a:lnTo>
                      <a:pt x="19731" y="5610"/>
                    </a:lnTo>
                    <a:lnTo>
                      <a:pt x="18421" y="3927"/>
                    </a:lnTo>
                    <a:lnTo>
                      <a:pt x="16819" y="2244"/>
                    </a:lnTo>
                    <a:lnTo>
                      <a:pt x="15071" y="1122"/>
                    </a:lnTo>
                    <a:lnTo>
                      <a:pt x="13057" y="281"/>
                    </a:lnTo>
                    <a:lnTo>
                      <a:pt x="10873" y="0"/>
                    </a:lnTo>
                    <a:lnTo>
                      <a:pt x="8689" y="281"/>
                    </a:lnTo>
                    <a:lnTo>
                      <a:pt x="6674" y="1122"/>
                    </a:lnTo>
                    <a:lnTo>
                      <a:pt x="4781" y="2244"/>
                    </a:lnTo>
                    <a:lnTo>
                      <a:pt x="3179" y="3927"/>
                    </a:lnTo>
                    <a:lnTo>
                      <a:pt x="1869" y="5610"/>
                    </a:lnTo>
                    <a:lnTo>
                      <a:pt x="849" y="7855"/>
                    </a:lnTo>
                    <a:lnTo>
                      <a:pt x="291" y="10379"/>
                    </a:lnTo>
                    <a:lnTo>
                      <a:pt x="0" y="12904"/>
                    </a:lnTo>
                    <a:lnTo>
                      <a:pt x="146" y="15429"/>
                    </a:lnTo>
                    <a:lnTo>
                      <a:pt x="849" y="17673"/>
                    </a:lnTo>
                    <a:lnTo>
                      <a:pt x="1723" y="19917"/>
                    </a:lnTo>
                    <a:lnTo>
                      <a:pt x="3034" y="21600"/>
                    </a:lnTo>
                    <a:lnTo>
                      <a:pt x="4053" y="21600"/>
                    </a:lnTo>
                    <a:lnTo>
                      <a:pt x="2597" y="19917"/>
                    </a:lnTo>
                    <a:lnTo>
                      <a:pt x="1432" y="17673"/>
                    </a:lnTo>
                    <a:lnTo>
                      <a:pt x="849" y="15429"/>
                    </a:lnTo>
                    <a:lnTo>
                      <a:pt x="558" y="12904"/>
                    </a:lnTo>
                    <a:close/>
                    <a:moveTo>
                      <a:pt x="558" y="12904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D8D8D8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69" name="Freeform 25"/>
              <p:cNvSpPr>
                <a:spLocks/>
              </p:cNvSpPr>
              <p:nvPr/>
            </p:nvSpPr>
            <p:spPr bwMode="auto">
              <a:xfrm>
                <a:off x="306" y="197"/>
                <a:ext cx="407" cy="486"/>
              </a:xfrm>
              <a:custGeom>
                <a:avLst/>
                <a:gdLst>
                  <a:gd name="T0" fmla="*/ 958 w 21600"/>
                  <a:gd name="T1" fmla="*/ 13333 h 21600"/>
                  <a:gd name="T2" fmla="*/ 1277 w 21600"/>
                  <a:gd name="T3" fmla="*/ 10933 h 21600"/>
                  <a:gd name="T4" fmla="*/ 2554 w 21600"/>
                  <a:gd name="T5" fmla="*/ 8800 h 21600"/>
                  <a:gd name="T6" fmla="*/ 4416 w 21600"/>
                  <a:gd name="T7" fmla="*/ 6667 h 21600"/>
                  <a:gd name="T8" fmla="*/ 6969 w 21600"/>
                  <a:gd name="T9" fmla="*/ 4800 h 21600"/>
                  <a:gd name="T10" fmla="*/ 9842 w 21600"/>
                  <a:gd name="T11" fmla="*/ 3200 h 21600"/>
                  <a:gd name="T12" fmla="*/ 13354 w 21600"/>
                  <a:gd name="T13" fmla="*/ 1867 h 21600"/>
                  <a:gd name="T14" fmla="*/ 17503 w 21600"/>
                  <a:gd name="T15" fmla="*/ 1067 h 21600"/>
                  <a:gd name="T16" fmla="*/ 21600 w 21600"/>
                  <a:gd name="T17" fmla="*/ 267 h 21600"/>
                  <a:gd name="T18" fmla="*/ 21600 w 21600"/>
                  <a:gd name="T19" fmla="*/ 0 h 21600"/>
                  <a:gd name="T20" fmla="*/ 17184 w 21600"/>
                  <a:gd name="T21" fmla="*/ 533 h 21600"/>
                  <a:gd name="T22" fmla="*/ 13034 w 21600"/>
                  <a:gd name="T23" fmla="*/ 1600 h 21600"/>
                  <a:gd name="T24" fmla="*/ 9523 w 21600"/>
                  <a:gd name="T25" fmla="*/ 2933 h 21600"/>
                  <a:gd name="T26" fmla="*/ 6331 w 21600"/>
                  <a:gd name="T27" fmla="*/ 4533 h 21600"/>
                  <a:gd name="T28" fmla="*/ 3831 w 21600"/>
                  <a:gd name="T29" fmla="*/ 6400 h 21600"/>
                  <a:gd name="T30" fmla="*/ 1596 w 21600"/>
                  <a:gd name="T31" fmla="*/ 8533 h 21600"/>
                  <a:gd name="T32" fmla="*/ 319 w 21600"/>
                  <a:gd name="T33" fmla="*/ 10933 h 21600"/>
                  <a:gd name="T34" fmla="*/ 0 w 21600"/>
                  <a:gd name="T35" fmla="*/ 13333 h 21600"/>
                  <a:gd name="T36" fmla="*/ 319 w 21600"/>
                  <a:gd name="T37" fmla="*/ 15467 h 21600"/>
                  <a:gd name="T38" fmla="*/ 1596 w 21600"/>
                  <a:gd name="T39" fmla="*/ 17600 h 21600"/>
                  <a:gd name="T40" fmla="*/ 3511 w 21600"/>
                  <a:gd name="T41" fmla="*/ 19733 h 21600"/>
                  <a:gd name="T42" fmla="*/ 5693 w 21600"/>
                  <a:gd name="T43" fmla="*/ 21600 h 21600"/>
                  <a:gd name="T44" fmla="*/ 6969 w 21600"/>
                  <a:gd name="T45" fmla="*/ 21600 h 21600"/>
                  <a:gd name="T46" fmla="*/ 4416 w 21600"/>
                  <a:gd name="T47" fmla="*/ 20000 h 21600"/>
                  <a:gd name="T48" fmla="*/ 2554 w 21600"/>
                  <a:gd name="T49" fmla="*/ 17867 h 21600"/>
                  <a:gd name="T50" fmla="*/ 1277 w 21600"/>
                  <a:gd name="T51" fmla="*/ 15733 h 21600"/>
                  <a:gd name="T52" fmla="*/ 958 w 21600"/>
                  <a:gd name="T53" fmla="*/ 13333 h 21600"/>
                  <a:gd name="T54" fmla="*/ 958 w 21600"/>
                  <a:gd name="T55" fmla="*/ 13333 h 21600"/>
                  <a:gd name="T56" fmla="*/ 958 w 21600"/>
                  <a:gd name="T57" fmla="*/ 1333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1600" h="21600">
                    <a:moveTo>
                      <a:pt x="958" y="13333"/>
                    </a:moveTo>
                    <a:lnTo>
                      <a:pt x="1277" y="10933"/>
                    </a:lnTo>
                    <a:lnTo>
                      <a:pt x="2554" y="8800"/>
                    </a:lnTo>
                    <a:lnTo>
                      <a:pt x="4416" y="6667"/>
                    </a:lnTo>
                    <a:lnTo>
                      <a:pt x="6969" y="4800"/>
                    </a:lnTo>
                    <a:lnTo>
                      <a:pt x="9842" y="3200"/>
                    </a:lnTo>
                    <a:lnTo>
                      <a:pt x="13354" y="1867"/>
                    </a:lnTo>
                    <a:lnTo>
                      <a:pt x="17503" y="1067"/>
                    </a:lnTo>
                    <a:lnTo>
                      <a:pt x="21600" y="267"/>
                    </a:lnTo>
                    <a:lnTo>
                      <a:pt x="21600" y="0"/>
                    </a:lnTo>
                    <a:lnTo>
                      <a:pt x="17184" y="533"/>
                    </a:lnTo>
                    <a:lnTo>
                      <a:pt x="13034" y="1600"/>
                    </a:lnTo>
                    <a:lnTo>
                      <a:pt x="9523" y="2933"/>
                    </a:lnTo>
                    <a:lnTo>
                      <a:pt x="6331" y="4533"/>
                    </a:lnTo>
                    <a:lnTo>
                      <a:pt x="3831" y="6400"/>
                    </a:lnTo>
                    <a:lnTo>
                      <a:pt x="1596" y="8533"/>
                    </a:lnTo>
                    <a:lnTo>
                      <a:pt x="319" y="10933"/>
                    </a:lnTo>
                    <a:lnTo>
                      <a:pt x="0" y="13333"/>
                    </a:lnTo>
                    <a:lnTo>
                      <a:pt x="319" y="15467"/>
                    </a:lnTo>
                    <a:lnTo>
                      <a:pt x="1596" y="17600"/>
                    </a:lnTo>
                    <a:lnTo>
                      <a:pt x="3511" y="19733"/>
                    </a:lnTo>
                    <a:lnTo>
                      <a:pt x="5693" y="21600"/>
                    </a:lnTo>
                    <a:lnTo>
                      <a:pt x="6969" y="21600"/>
                    </a:lnTo>
                    <a:lnTo>
                      <a:pt x="4416" y="20000"/>
                    </a:lnTo>
                    <a:lnTo>
                      <a:pt x="2554" y="17867"/>
                    </a:lnTo>
                    <a:lnTo>
                      <a:pt x="1277" y="15733"/>
                    </a:lnTo>
                    <a:lnTo>
                      <a:pt x="958" y="13333"/>
                    </a:lnTo>
                    <a:close/>
                    <a:moveTo>
                      <a:pt x="958" y="13333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E8E8E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70" name="Freeform 26"/>
              <p:cNvSpPr>
                <a:spLocks/>
              </p:cNvSpPr>
              <p:nvPr/>
            </p:nvSpPr>
            <p:spPr bwMode="auto">
              <a:xfrm>
                <a:off x="1211" y="413"/>
                <a:ext cx="108" cy="252"/>
              </a:xfrm>
              <a:custGeom>
                <a:avLst/>
                <a:gdLst>
                  <a:gd name="T0" fmla="*/ 17966 w 21600"/>
                  <a:gd name="T1" fmla="*/ 7200 h 21600"/>
                  <a:gd name="T2" fmla="*/ 16755 w 21600"/>
                  <a:gd name="T3" fmla="*/ 11314 h 21600"/>
                  <a:gd name="T4" fmla="*/ 13121 w 21600"/>
                  <a:gd name="T5" fmla="*/ 14914 h 21600"/>
                  <a:gd name="T6" fmla="*/ 7267 w 21600"/>
                  <a:gd name="T7" fmla="*/ 18514 h 21600"/>
                  <a:gd name="T8" fmla="*/ 0 w 21600"/>
                  <a:gd name="T9" fmla="*/ 21600 h 21600"/>
                  <a:gd name="T10" fmla="*/ 3634 w 21600"/>
                  <a:gd name="T11" fmla="*/ 21600 h 21600"/>
                  <a:gd name="T12" fmla="*/ 10699 w 21600"/>
                  <a:gd name="T13" fmla="*/ 18514 h 21600"/>
                  <a:gd name="T14" fmla="*/ 16755 w 21600"/>
                  <a:gd name="T15" fmla="*/ 14914 h 21600"/>
                  <a:gd name="T16" fmla="*/ 20389 w 21600"/>
                  <a:gd name="T17" fmla="*/ 11314 h 21600"/>
                  <a:gd name="T18" fmla="*/ 21600 w 21600"/>
                  <a:gd name="T19" fmla="*/ 7200 h 21600"/>
                  <a:gd name="T20" fmla="*/ 20389 w 21600"/>
                  <a:gd name="T21" fmla="*/ 3600 h 21600"/>
                  <a:gd name="T22" fmla="*/ 17966 w 21600"/>
                  <a:gd name="T23" fmla="*/ 0 h 21600"/>
                  <a:gd name="T24" fmla="*/ 13121 w 21600"/>
                  <a:gd name="T25" fmla="*/ 0 h 21600"/>
                  <a:gd name="T26" fmla="*/ 16755 w 21600"/>
                  <a:gd name="T27" fmla="*/ 3600 h 21600"/>
                  <a:gd name="T28" fmla="*/ 17966 w 21600"/>
                  <a:gd name="T29" fmla="*/ 7200 h 21600"/>
                  <a:gd name="T30" fmla="*/ 17966 w 21600"/>
                  <a:gd name="T31" fmla="*/ 7200 h 21600"/>
                  <a:gd name="T32" fmla="*/ 17966 w 21600"/>
                  <a:gd name="T33" fmla="*/ 72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600" h="21600">
                    <a:moveTo>
                      <a:pt x="17966" y="7200"/>
                    </a:moveTo>
                    <a:lnTo>
                      <a:pt x="16755" y="11314"/>
                    </a:lnTo>
                    <a:lnTo>
                      <a:pt x="13121" y="14914"/>
                    </a:lnTo>
                    <a:lnTo>
                      <a:pt x="7267" y="18514"/>
                    </a:lnTo>
                    <a:lnTo>
                      <a:pt x="0" y="21600"/>
                    </a:lnTo>
                    <a:lnTo>
                      <a:pt x="3634" y="21600"/>
                    </a:lnTo>
                    <a:lnTo>
                      <a:pt x="10699" y="18514"/>
                    </a:lnTo>
                    <a:lnTo>
                      <a:pt x="16755" y="14914"/>
                    </a:lnTo>
                    <a:lnTo>
                      <a:pt x="20389" y="11314"/>
                    </a:lnTo>
                    <a:lnTo>
                      <a:pt x="21600" y="7200"/>
                    </a:lnTo>
                    <a:lnTo>
                      <a:pt x="20389" y="3600"/>
                    </a:lnTo>
                    <a:lnTo>
                      <a:pt x="17966" y="0"/>
                    </a:lnTo>
                    <a:lnTo>
                      <a:pt x="13121" y="0"/>
                    </a:lnTo>
                    <a:lnTo>
                      <a:pt x="16755" y="3600"/>
                    </a:lnTo>
                    <a:lnTo>
                      <a:pt x="17966" y="7200"/>
                    </a:lnTo>
                    <a:close/>
                    <a:moveTo>
                      <a:pt x="17966" y="7200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D1D1D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71" name="Freeform 27"/>
              <p:cNvSpPr>
                <a:spLocks/>
              </p:cNvSpPr>
              <p:nvPr/>
            </p:nvSpPr>
            <p:spPr bwMode="auto">
              <a:xfrm>
                <a:off x="292" y="54"/>
                <a:ext cx="835" cy="150"/>
              </a:xfrm>
              <a:custGeom>
                <a:avLst/>
                <a:gdLst>
                  <a:gd name="T0" fmla="*/ 13400 w 21600"/>
                  <a:gd name="T1" fmla="*/ 2592 h 21600"/>
                  <a:gd name="T2" fmla="*/ 15443 w 21600"/>
                  <a:gd name="T3" fmla="*/ 3456 h 21600"/>
                  <a:gd name="T4" fmla="*/ 17642 w 21600"/>
                  <a:gd name="T5" fmla="*/ 4320 h 21600"/>
                  <a:gd name="T6" fmla="*/ 19531 w 21600"/>
                  <a:gd name="T7" fmla="*/ 6048 h 21600"/>
                  <a:gd name="T8" fmla="*/ 21419 w 21600"/>
                  <a:gd name="T9" fmla="*/ 8640 h 21600"/>
                  <a:gd name="T10" fmla="*/ 21600 w 21600"/>
                  <a:gd name="T11" fmla="*/ 6048 h 21600"/>
                  <a:gd name="T12" fmla="*/ 19686 w 21600"/>
                  <a:gd name="T13" fmla="*/ 3456 h 21600"/>
                  <a:gd name="T14" fmla="*/ 17797 w 21600"/>
                  <a:gd name="T15" fmla="*/ 1728 h 21600"/>
                  <a:gd name="T16" fmla="*/ 15599 w 21600"/>
                  <a:gd name="T17" fmla="*/ 864 h 21600"/>
                  <a:gd name="T18" fmla="*/ 13400 w 21600"/>
                  <a:gd name="T19" fmla="*/ 0 h 21600"/>
                  <a:gd name="T20" fmla="*/ 9623 w 21600"/>
                  <a:gd name="T21" fmla="*/ 1728 h 21600"/>
                  <a:gd name="T22" fmla="*/ 6001 w 21600"/>
                  <a:gd name="T23" fmla="*/ 5184 h 21600"/>
                  <a:gd name="T24" fmla="*/ 2846 w 21600"/>
                  <a:gd name="T25" fmla="*/ 11232 h 21600"/>
                  <a:gd name="T26" fmla="*/ 0 w 21600"/>
                  <a:gd name="T27" fmla="*/ 19008 h 21600"/>
                  <a:gd name="T28" fmla="*/ 491 w 21600"/>
                  <a:gd name="T29" fmla="*/ 21600 h 21600"/>
                  <a:gd name="T30" fmla="*/ 3156 w 21600"/>
                  <a:gd name="T31" fmla="*/ 13824 h 21600"/>
                  <a:gd name="T32" fmla="*/ 6312 w 21600"/>
                  <a:gd name="T33" fmla="*/ 7776 h 21600"/>
                  <a:gd name="T34" fmla="*/ 9778 w 21600"/>
                  <a:gd name="T35" fmla="*/ 4320 h 21600"/>
                  <a:gd name="T36" fmla="*/ 13400 w 21600"/>
                  <a:gd name="T37" fmla="*/ 2592 h 21600"/>
                  <a:gd name="T38" fmla="*/ 13400 w 21600"/>
                  <a:gd name="T39" fmla="*/ 2592 h 21600"/>
                  <a:gd name="T40" fmla="*/ 13400 w 21600"/>
                  <a:gd name="T41" fmla="*/ 2592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600" h="21600">
                    <a:moveTo>
                      <a:pt x="13400" y="2592"/>
                    </a:moveTo>
                    <a:lnTo>
                      <a:pt x="15443" y="3456"/>
                    </a:lnTo>
                    <a:lnTo>
                      <a:pt x="17642" y="4320"/>
                    </a:lnTo>
                    <a:lnTo>
                      <a:pt x="19531" y="6048"/>
                    </a:lnTo>
                    <a:lnTo>
                      <a:pt x="21419" y="8640"/>
                    </a:lnTo>
                    <a:lnTo>
                      <a:pt x="21600" y="6048"/>
                    </a:lnTo>
                    <a:lnTo>
                      <a:pt x="19686" y="3456"/>
                    </a:lnTo>
                    <a:lnTo>
                      <a:pt x="17797" y="1728"/>
                    </a:lnTo>
                    <a:lnTo>
                      <a:pt x="15599" y="864"/>
                    </a:lnTo>
                    <a:lnTo>
                      <a:pt x="13400" y="0"/>
                    </a:lnTo>
                    <a:lnTo>
                      <a:pt x="9623" y="1728"/>
                    </a:lnTo>
                    <a:lnTo>
                      <a:pt x="6001" y="5184"/>
                    </a:lnTo>
                    <a:lnTo>
                      <a:pt x="2846" y="11232"/>
                    </a:lnTo>
                    <a:lnTo>
                      <a:pt x="0" y="19008"/>
                    </a:lnTo>
                    <a:lnTo>
                      <a:pt x="491" y="21600"/>
                    </a:lnTo>
                    <a:lnTo>
                      <a:pt x="3156" y="13824"/>
                    </a:lnTo>
                    <a:lnTo>
                      <a:pt x="6312" y="7776"/>
                    </a:lnTo>
                    <a:lnTo>
                      <a:pt x="9778" y="4320"/>
                    </a:lnTo>
                    <a:lnTo>
                      <a:pt x="13400" y="2592"/>
                    </a:lnTo>
                    <a:close/>
                    <a:moveTo>
                      <a:pt x="13400" y="2592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72" name="Freeform 28"/>
              <p:cNvSpPr>
                <a:spLocks/>
              </p:cNvSpPr>
              <p:nvPr/>
            </p:nvSpPr>
            <p:spPr bwMode="auto">
              <a:xfrm>
                <a:off x="91" y="222"/>
                <a:ext cx="171" cy="461"/>
              </a:xfrm>
              <a:custGeom>
                <a:avLst/>
                <a:gdLst>
                  <a:gd name="T0" fmla="*/ 3916 w 21600"/>
                  <a:gd name="T1" fmla="*/ 12323 h 21600"/>
                  <a:gd name="T2" fmla="*/ 5432 w 21600"/>
                  <a:gd name="T3" fmla="*/ 8949 h 21600"/>
                  <a:gd name="T4" fmla="*/ 8463 w 21600"/>
                  <a:gd name="T5" fmla="*/ 6138 h 21600"/>
                  <a:gd name="T6" fmla="*/ 14653 w 21600"/>
                  <a:gd name="T7" fmla="*/ 3374 h 21600"/>
                  <a:gd name="T8" fmla="*/ 21600 w 21600"/>
                  <a:gd name="T9" fmla="*/ 843 h 21600"/>
                  <a:gd name="T10" fmla="*/ 19326 w 21600"/>
                  <a:gd name="T11" fmla="*/ 0 h 21600"/>
                  <a:gd name="T12" fmla="*/ 10863 w 21600"/>
                  <a:gd name="T13" fmla="*/ 2811 h 21600"/>
                  <a:gd name="T14" fmla="*/ 5432 w 21600"/>
                  <a:gd name="T15" fmla="*/ 5623 h 21600"/>
                  <a:gd name="T16" fmla="*/ 1642 w 21600"/>
                  <a:gd name="T17" fmla="*/ 8949 h 21600"/>
                  <a:gd name="T18" fmla="*/ 0 w 21600"/>
                  <a:gd name="T19" fmla="*/ 12323 h 21600"/>
                  <a:gd name="T20" fmla="*/ 758 w 21600"/>
                  <a:gd name="T21" fmla="*/ 14853 h 21600"/>
                  <a:gd name="T22" fmla="*/ 3158 w 21600"/>
                  <a:gd name="T23" fmla="*/ 17102 h 21600"/>
                  <a:gd name="T24" fmla="*/ 6189 w 21600"/>
                  <a:gd name="T25" fmla="*/ 19351 h 21600"/>
                  <a:gd name="T26" fmla="*/ 10863 w 21600"/>
                  <a:gd name="T27" fmla="*/ 21600 h 21600"/>
                  <a:gd name="T28" fmla="*/ 15411 w 21600"/>
                  <a:gd name="T29" fmla="*/ 21600 h 21600"/>
                  <a:gd name="T30" fmla="*/ 10863 w 21600"/>
                  <a:gd name="T31" fmla="*/ 19351 h 21600"/>
                  <a:gd name="T32" fmla="*/ 6947 w 21600"/>
                  <a:gd name="T33" fmla="*/ 17102 h 21600"/>
                  <a:gd name="T34" fmla="*/ 4674 w 21600"/>
                  <a:gd name="T35" fmla="*/ 14853 h 21600"/>
                  <a:gd name="T36" fmla="*/ 3916 w 21600"/>
                  <a:gd name="T37" fmla="*/ 12323 h 21600"/>
                  <a:gd name="T38" fmla="*/ 3916 w 21600"/>
                  <a:gd name="T39" fmla="*/ 12323 h 21600"/>
                  <a:gd name="T40" fmla="*/ 3916 w 21600"/>
                  <a:gd name="T41" fmla="*/ 1232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600" h="21600">
                    <a:moveTo>
                      <a:pt x="3916" y="12323"/>
                    </a:moveTo>
                    <a:lnTo>
                      <a:pt x="5432" y="8949"/>
                    </a:lnTo>
                    <a:lnTo>
                      <a:pt x="8463" y="6138"/>
                    </a:lnTo>
                    <a:lnTo>
                      <a:pt x="14653" y="3374"/>
                    </a:lnTo>
                    <a:lnTo>
                      <a:pt x="21600" y="843"/>
                    </a:lnTo>
                    <a:lnTo>
                      <a:pt x="19326" y="0"/>
                    </a:lnTo>
                    <a:lnTo>
                      <a:pt x="10863" y="2811"/>
                    </a:lnTo>
                    <a:lnTo>
                      <a:pt x="5432" y="5623"/>
                    </a:lnTo>
                    <a:lnTo>
                      <a:pt x="1642" y="8949"/>
                    </a:lnTo>
                    <a:lnTo>
                      <a:pt x="0" y="12323"/>
                    </a:lnTo>
                    <a:lnTo>
                      <a:pt x="758" y="14853"/>
                    </a:lnTo>
                    <a:lnTo>
                      <a:pt x="3158" y="17102"/>
                    </a:lnTo>
                    <a:lnTo>
                      <a:pt x="6189" y="19351"/>
                    </a:lnTo>
                    <a:lnTo>
                      <a:pt x="10863" y="21600"/>
                    </a:lnTo>
                    <a:lnTo>
                      <a:pt x="15411" y="21600"/>
                    </a:lnTo>
                    <a:lnTo>
                      <a:pt x="10863" y="19351"/>
                    </a:lnTo>
                    <a:lnTo>
                      <a:pt x="6947" y="17102"/>
                    </a:lnTo>
                    <a:lnTo>
                      <a:pt x="4674" y="14853"/>
                    </a:lnTo>
                    <a:lnTo>
                      <a:pt x="3916" y="12323"/>
                    </a:lnTo>
                    <a:close/>
                    <a:moveTo>
                      <a:pt x="3916" y="12323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73" name="Freeform 29"/>
              <p:cNvSpPr>
                <a:spLocks/>
              </p:cNvSpPr>
              <p:nvPr/>
            </p:nvSpPr>
            <p:spPr bwMode="auto">
              <a:xfrm>
                <a:off x="1175" y="120"/>
                <a:ext cx="360" cy="563"/>
              </a:xfrm>
              <a:custGeom>
                <a:avLst/>
                <a:gdLst>
                  <a:gd name="T0" fmla="*/ 21600 w 21600"/>
                  <a:gd name="T1" fmla="*/ 14004 h 21600"/>
                  <a:gd name="T2" fmla="*/ 21180 w 21600"/>
                  <a:gd name="T3" fmla="*/ 11702 h 21600"/>
                  <a:gd name="T4" fmla="*/ 20100 w 21600"/>
                  <a:gd name="T5" fmla="*/ 9630 h 21600"/>
                  <a:gd name="T6" fmla="*/ 18300 w 21600"/>
                  <a:gd name="T7" fmla="*/ 7827 h 21600"/>
                  <a:gd name="T8" fmla="*/ 15720 w 21600"/>
                  <a:gd name="T9" fmla="*/ 5985 h 21600"/>
                  <a:gd name="T10" fmla="*/ 12780 w 21600"/>
                  <a:gd name="T11" fmla="*/ 4144 h 21600"/>
                  <a:gd name="T12" fmla="*/ 9540 w 21600"/>
                  <a:gd name="T13" fmla="*/ 2532 h 21600"/>
                  <a:gd name="T14" fmla="*/ 5520 w 21600"/>
                  <a:gd name="T15" fmla="*/ 1151 h 21600"/>
                  <a:gd name="T16" fmla="*/ 1140 w 21600"/>
                  <a:gd name="T17" fmla="*/ 0 h 21600"/>
                  <a:gd name="T18" fmla="*/ 0 w 21600"/>
                  <a:gd name="T19" fmla="*/ 460 h 21600"/>
                  <a:gd name="T20" fmla="*/ 4020 w 21600"/>
                  <a:gd name="T21" fmla="*/ 1611 h 21600"/>
                  <a:gd name="T22" fmla="*/ 8040 w 21600"/>
                  <a:gd name="T23" fmla="*/ 2993 h 21600"/>
                  <a:gd name="T24" fmla="*/ 11340 w 21600"/>
                  <a:gd name="T25" fmla="*/ 4374 h 21600"/>
                  <a:gd name="T26" fmla="*/ 14280 w 21600"/>
                  <a:gd name="T27" fmla="*/ 6215 h 21600"/>
                  <a:gd name="T28" fmla="*/ 16440 w 21600"/>
                  <a:gd name="T29" fmla="*/ 8057 h 21600"/>
                  <a:gd name="T30" fmla="*/ 17940 w 21600"/>
                  <a:gd name="T31" fmla="*/ 9860 h 21600"/>
                  <a:gd name="T32" fmla="*/ 19020 w 21600"/>
                  <a:gd name="T33" fmla="*/ 11932 h 21600"/>
                  <a:gd name="T34" fmla="*/ 19380 w 21600"/>
                  <a:gd name="T35" fmla="*/ 14004 h 21600"/>
                  <a:gd name="T36" fmla="*/ 19020 w 21600"/>
                  <a:gd name="T37" fmla="*/ 16075 h 21600"/>
                  <a:gd name="T38" fmla="*/ 17940 w 21600"/>
                  <a:gd name="T39" fmla="*/ 17917 h 21600"/>
                  <a:gd name="T40" fmla="*/ 16440 w 21600"/>
                  <a:gd name="T41" fmla="*/ 19758 h 21600"/>
                  <a:gd name="T42" fmla="*/ 14280 w 21600"/>
                  <a:gd name="T43" fmla="*/ 21600 h 21600"/>
                  <a:gd name="T44" fmla="*/ 16080 w 21600"/>
                  <a:gd name="T45" fmla="*/ 21600 h 21600"/>
                  <a:gd name="T46" fmla="*/ 18660 w 21600"/>
                  <a:gd name="T47" fmla="*/ 19758 h 21600"/>
                  <a:gd name="T48" fmla="*/ 20100 w 21600"/>
                  <a:gd name="T49" fmla="*/ 17917 h 21600"/>
                  <a:gd name="T50" fmla="*/ 21180 w 21600"/>
                  <a:gd name="T51" fmla="*/ 16075 h 21600"/>
                  <a:gd name="T52" fmla="*/ 21600 w 21600"/>
                  <a:gd name="T53" fmla="*/ 14004 h 21600"/>
                  <a:gd name="T54" fmla="*/ 21600 w 21600"/>
                  <a:gd name="T55" fmla="*/ 14004 h 21600"/>
                  <a:gd name="T56" fmla="*/ 21600 w 21600"/>
                  <a:gd name="T57" fmla="*/ 14004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1600" h="21600">
                    <a:moveTo>
                      <a:pt x="21600" y="14004"/>
                    </a:moveTo>
                    <a:lnTo>
                      <a:pt x="21180" y="11702"/>
                    </a:lnTo>
                    <a:lnTo>
                      <a:pt x="20100" y="9630"/>
                    </a:lnTo>
                    <a:lnTo>
                      <a:pt x="18300" y="7827"/>
                    </a:lnTo>
                    <a:lnTo>
                      <a:pt x="15720" y="5985"/>
                    </a:lnTo>
                    <a:lnTo>
                      <a:pt x="12780" y="4144"/>
                    </a:lnTo>
                    <a:lnTo>
                      <a:pt x="9540" y="2532"/>
                    </a:lnTo>
                    <a:lnTo>
                      <a:pt x="5520" y="1151"/>
                    </a:lnTo>
                    <a:lnTo>
                      <a:pt x="1140" y="0"/>
                    </a:lnTo>
                    <a:lnTo>
                      <a:pt x="0" y="460"/>
                    </a:lnTo>
                    <a:lnTo>
                      <a:pt x="4020" y="1611"/>
                    </a:lnTo>
                    <a:lnTo>
                      <a:pt x="8040" y="2993"/>
                    </a:lnTo>
                    <a:lnTo>
                      <a:pt x="11340" y="4374"/>
                    </a:lnTo>
                    <a:lnTo>
                      <a:pt x="14280" y="6215"/>
                    </a:lnTo>
                    <a:lnTo>
                      <a:pt x="16440" y="8057"/>
                    </a:lnTo>
                    <a:lnTo>
                      <a:pt x="17940" y="9860"/>
                    </a:lnTo>
                    <a:lnTo>
                      <a:pt x="19020" y="11932"/>
                    </a:lnTo>
                    <a:lnTo>
                      <a:pt x="19380" y="14004"/>
                    </a:lnTo>
                    <a:lnTo>
                      <a:pt x="19020" y="16075"/>
                    </a:lnTo>
                    <a:lnTo>
                      <a:pt x="17940" y="17917"/>
                    </a:lnTo>
                    <a:lnTo>
                      <a:pt x="16440" y="19758"/>
                    </a:lnTo>
                    <a:lnTo>
                      <a:pt x="14280" y="21600"/>
                    </a:lnTo>
                    <a:lnTo>
                      <a:pt x="16080" y="21600"/>
                    </a:lnTo>
                    <a:lnTo>
                      <a:pt x="18660" y="19758"/>
                    </a:lnTo>
                    <a:lnTo>
                      <a:pt x="20100" y="17917"/>
                    </a:lnTo>
                    <a:lnTo>
                      <a:pt x="21180" y="16075"/>
                    </a:lnTo>
                    <a:lnTo>
                      <a:pt x="21600" y="14004"/>
                    </a:lnTo>
                    <a:close/>
                    <a:moveTo>
                      <a:pt x="21600" y="14004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E0E0E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74" name="Freeform 30"/>
              <p:cNvSpPr>
                <a:spLocks/>
              </p:cNvSpPr>
              <p:nvPr/>
            </p:nvSpPr>
            <p:spPr bwMode="auto">
              <a:xfrm>
                <a:off x="542" y="0"/>
                <a:ext cx="1078" cy="425"/>
              </a:xfrm>
              <a:custGeom>
                <a:avLst/>
                <a:gdLst>
                  <a:gd name="T0" fmla="*/ 21099 w 21600"/>
                  <a:gd name="T1" fmla="*/ 21600 h 21600"/>
                  <a:gd name="T2" fmla="*/ 21600 w 21600"/>
                  <a:gd name="T3" fmla="*/ 21295 h 21600"/>
                  <a:gd name="T4" fmla="*/ 21360 w 21600"/>
                  <a:gd name="T5" fmla="*/ 19160 h 21600"/>
                  <a:gd name="T6" fmla="*/ 20979 w 21600"/>
                  <a:gd name="T7" fmla="*/ 17077 h 21600"/>
                  <a:gd name="T8" fmla="*/ 19757 w 21600"/>
                  <a:gd name="T9" fmla="*/ 12808 h 21600"/>
                  <a:gd name="T10" fmla="*/ 18174 w 21600"/>
                  <a:gd name="T11" fmla="*/ 9148 h 21600"/>
                  <a:gd name="T12" fmla="*/ 16230 w 21600"/>
                  <a:gd name="T13" fmla="*/ 6099 h 21600"/>
                  <a:gd name="T14" fmla="*/ 13906 w 21600"/>
                  <a:gd name="T15" fmla="*/ 3659 h 21600"/>
                  <a:gd name="T16" fmla="*/ 11221 w 21600"/>
                  <a:gd name="T17" fmla="*/ 1525 h 21600"/>
                  <a:gd name="T18" fmla="*/ 8416 w 21600"/>
                  <a:gd name="T19" fmla="*/ 305 h 21600"/>
                  <a:gd name="T20" fmla="*/ 5370 w 21600"/>
                  <a:gd name="T21" fmla="*/ 0 h 21600"/>
                  <a:gd name="T22" fmla="*/ 2685 w 21600"/>
                  <a:gd name="T23" fmla="*/ 305 h 21600"/>
                  <a:gd name="T24" fmla="*/ 0 w 21600"/>
                  <a:gd name="T25" fmla="*/ 1220 h 21600"/>
                  <a:gd name="T26" fmla="*/ 240 w 21600"/>
                  <a:gd name="T27" fmla="*/ 1830 h 21600"/>
                  <a:gd name="T28" fmla="*/ 2685 w 21600"/>
                  <a:gd name="T29" fmla="*/ 915 h 21600"/>
                  <a:gd name="T30" fmla="*/ 5370 w 21600"/>
                  <a:gd name="T31" fmla="*/ 610 h 21600"/>
                  <a:gd name="T32" fmla="*/ 8416 w 21600"/>
                  <a:gd name="T33" fmla="*/ 915 h 21600"/>
                  <a:gd name="T34" fmla="*/ 11101 w 21600"/>
                  <a:gd name="T35" fmla="*/ 2135 h 21600"/>
                  <a:gd name="T36" fmla="*/ 13665 w 21600"/>
                  <a:gd name="T37" fmla="*/ 4269 h 21600"/>
                  <a:gd name="T38" fmla="*/ 15990 w 21600"/>
                  <a:gd name="T39" fmla="*/ 6709 h 21600"/>
                  <a:gd name="T40" fmla="*/ 17933 w 21600"/>
                  <a:gd name="T41" fmla="*/ 9758 h 21600"/>
                  <a:gd name="T42" fmla="*/ 19396 w 21600"/>
                  <a:gd name="T43" fmla="*/ 13417 h 21600"/>
                  <a:gd name="T44" fmla="*/ 20017 w 21600"/>
                  <a:gd name="T45" fmla="*/ 15247 h 21600"/>
                  <a:gd name="T46" fmla="*/ 20498 w 21600"/>
                  <a:gd name="T47" fmla="*/ 17382 h 21600"/>
                  <a:gd name="T48" fmla="*/ 20859 w 21600"/>
                  <a:gd name="T49" fmla="*/ 19465 h 21600"/>
                  <a:gd name="T50" fmla="*/ 21099 w 21600"/>
                  <a:gd name="T51" fmla="*/ 21600 h 21600"/>
                  <a:gd name="T52" fmla="*/ 21099 w 21600"/>
                  <a:gd name="T53" fmla="*/ 21600 h 21600"/>
                  <a:gd name="T54" fmla="*/ 21099 w 21600"/>
                  <a:gd name="T5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1600" h="21600">
                    <a:moveTo>
                      <a:pt x="21099" y="21600"/>
                    </a:moveTo>
                    <a:lnTo>
                      <a:pt x="21600" y="21295"/>
                    </a:lnTo>
                    <a:lnTo>
                      <a:pt x="21360" y="19160"/>
                    </a:lnTo>
                    <a:lnTo>
                      <a:pt x="20979" y="17077"/>
                    </a:lnTo>
                    <a:lnTo>
                      <a:pt x="19757" y="12808"/>
                    </a:lnTo>
                    <a:lnTo>
                      <a:pt x="18174" y="9148"/>
                    </a:lnTo>
                    <a:lnTo>
                      <a:pt x="16230" y="6099"/>
                    </a:lnTo>
                    <a:lnTo>
                      <a:pt x="13906" y="3659"/>
                    </a:lnTo>
                    <a:lnTo>
                      <a:pt x="11221" y="1525"/>
                    </a:lnTo>
                    <a:lnTo>
                      <a:pt x="8416" y="305"/>
                    </a:lnTo>
                    <a:lnTo>
                      <a:pt x="5370" y="0"/>
                    </a:lnTo>
                    <a:lnTo>
                      <a:pt x="2685" y="305"/>
                    </a:lnTo>
                    <a:lnTo>
                      <a:pt x="0" y="1220"/>
                    </a:lnTo>
                    <a:lnTo>
                      <a:pt x="240" y="1830"/>
                    </a:lnTo>
                    <a:lnTo>
                      <a:pt x="2685" y="915"/>
                    </a:lnTo>
                    <a:lnTo>
                      <a:pt x="5370" y="610"/>
                    </a:lnTo>
                    <a:lnTo>
                      <a:pt x="8416" y="915"/>
                    </a:lnTo>
                    <a:lnTo>
                      <a:pt x="11101" y="2135"/>
                    </a:lnTo>
                    <a:lnTo>
                      <a:pt x="13665" y="4269"/>
                    </a:lnTo>
                    <a:lnTo>
                      <a:pt x="15990" y="6709"/>
                    </a:lnTo>
                    <a:lnTo>
                      <a:pt x="17933" y="9758"/>
                    </a:lnTo>
                    <a:lnTo>
                      <a:pt x="19396" y="13417"/>
                    </a:lnTo>
                    <a:lnTo>
                      <a:pt x="20017" y="15247"/>
                    </a:lnTo>
                    <a:lnTo>
                      <a:pt x="20498" y="17382"/>
                    </a:lnTo>
                    <a:lnTo>
                      <a:pt x="20859" y="19465"/>
                    </a:lnTo>
                    <a:lnTo>
                      <a:pt x="21099" y="21600"/>
                    </a:lnTo>
                    <a:close/>
                    <a:moveTo>
                      <a:pt x="21099" y="21600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E0E0E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75" name="Freeform 31"/>
              <p:cNvSpPr>
                <a:spLocks/>
              </p:cNvSpPr>
              <p:nvPr/>
            </p:nvSpPr>
            <p:spPr bwMode="auto">
              <a:xfrm>
                <a:off x="1528" y="449"/>
                <a:ext cx="98" cy="234"/>
              </a:xfrm>
              <a:custGeom>
                <a:avLst/>
                <a:gdLst>
                  <a:gd name="T0" fmla="*/ 0 w 21600"/>
                  <a:gd name="T1" fmla="*/ 21600 h 21600"/>
                  <a:gd name="T2" fmla="*/ 5510 w 21600"/>
                  <a:gd name="T3" fmla="*/ 21600 h 21600"/>
                  <a:gd name="T4" fmla="*/ 12122 w 21600"/>
                  <a:gd name="T5" fmla="*/ 17169 h 21600"/>
                  <a:gd name="T6" fmla="*/ 17633 w 21600"/>
                  <a:gd name="T7" fmla="*/ 12738 h 21600"/>
                  <a:gd name="T8" fmla="*/ 20278 w 21600"/>
                  <a:gd name="T9" fmla="*/ 8308 h 21600"/>
                  <a:gd name="T10" fmla="*/ 21600 w 21600"/>
                  <a:gd name="T11" fmla="*/ 3323 h 21600"/>
                  <a:gd name="T12" fmla="*/ 21600 w 21600"/>
                  <a:gd name="T13" fmla="*/ 0 h 21600"/>
                  <a:gd name="T14" fmla="*/ 16310 w 21600"/>
                  <a:gd name="T15" fmla="*/ 0 h 21600"/>
                  <a:gd name="T16" fmla="*/ 16310 w 21600"/>
                  <a:gd name="T17" fmla="*/ 3323 h 21600"/>
                  <a:gd name="T18" fmla="*/ 14767 w 21600"/>
                  <a:gd name="T19" fmla="*/ 8308 h 21600"/>
                  <a:gd name="T20" fmla="*/ 12122 w 21600"/>
                  <a:gd name="T21" fmla="*/ 12738 h 21600"/>
                  <a:gd name="T22" fmla="*/ 6833 w 21600"/>
                  <a:gd name="T23" fmla="*/ 17169 h 21600"/>
                  <a:gd name="T24" fmla="*/ 0 w 21600"/>
                  <a:gd name="T25" fmla="*/ 21600 h 21600"/>
                  <a:gd name="T26" fmla="*/ 0 w 21600"/>
                  <a:gd name="T27" fmla="*/ 21600 h 21600"/>
                  <a:gd name="T28" fmla="*/ 0 w 21600"/>
                  <a:gd name="T29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lnTo>
                      <a:pt x="5510" y="21600"/>
                    </a:lnTo>
                    <a:lnTo>
                      <a:pt x="12122" y="17169"/>
                    </a:lnTo>
                    <a:lnTo>
                      <a:pt x="17633" y="12738"/>
                    </a:lnTo>
                    <a:lnTo>
                      <a:pt x="20278" y="8308"/>
                    </a:lnTo>
                    <a:lnTo>
                      <a:pt x="21600" y="3323"/>
                    </a:lnTo>
                    <a:lnTo>
                      <a:pt x="21600" y="0"/>
                    </a:lnTo>
                    <a:lnTo>
                      <a:pt x="16310" y="0"/>
                    </a:lnTo>
                    <a:lnTo>
                      <a:pt x="16310" y="3323"/>
                    </a:lnTo>
                    <a:lnTo>
                      <a:pt x="14767" y="8308"/>
                    </a:lnTo>
                    <a:lnTo>
                      <a:pt x="12122" y="12738"/>
                    </a:lnTo>
                    <a:lnTo>
                      <a:pt x="6833" y="17169"/>
                    </a:lnTo>
                    <a:lnTo>
                      <a:pt x="0" y="21600"/>
                    </a:lnTo>
                    <a:close/>
                    <a:moveTo>
                      <a:pt x="0" y="21600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E0E0E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76" name="Freeform 32"/>
              <p:cNvSpPr>
                <a:spLocks/>
              </p:cNvSpPr>
              <p:nvPr/>
            </p:nvSpPr>
            <p:spPr bwMode="auto">
              <a:xfrm>
                <a:off x="0" y="42"/>
                <a:ext cx="481" cy="641"/>
              </a:xfrm>
              <a:custGeom>
                <a:avLst/>
                <a:gdLst>
                  <a:gd name="T0" fmla="*/ 808 w 21600"/>
                  <a:gd name="T1" fmla="*/ 14928 h 21600"/>
                  <a:gd name="T2" fmla="*/ 1078 w 21600"/>
                  <a:gd name="T3" fmla="*/ 12502 h 21600"/>
                  <a:gd name="T4" fmla="*/ 2470 w 21600"/>
                  <a:gd name="T5" fmla="*/ 10278 h 21600"/>
                  <a:gd name="T6" fmla="*/ 4086 w 21600"/>
                  <a:gd name="T7" fmla="*/ 8290 h 21600"/>
                  <a:gd name="T8" fmla="*/ 6556 w 21600"/>
                  <a:gd name="T9" fmla="*/ 6268 h 21600"/>
                  <a:gd name="T10" fmla="*/ 9565 w 21600"/>
                  <a:gd name="T11" fmla="*/ 4448 h 21600"/>
                  <a:gd name="T12" fmla="*/ 13113 w 21600"/>
                  <a:gd name="T13" fmla="*/ 2831 h 21600"/>
                  <a:gd name="T14" fmla="*/ 17244 w 21600"/>
                  <a:gd name="T15" fmla="*/ 1617 h 21600"/>
                  <a:gd name="T16" fmla="*/ 21600 w 21600"/>
                  <a:gd name="T17" fmla="*/ 404 h 21600"/>
                  <a:gd name="T18" fmla="*/ 20522 w 21600"/>
                  <a:gd name="T19" fmla="*/ 0 h 21600"/>
                  <a:gd name="T20" fmla="*/ 16121 w 21600"/>
                  <a:gd name="T21" fmla="*/ 1213 h 21600"/>
                  <a:gd name="T22" fmla="*/ 12304 w 21600"/>
                  <a:gd name="T23" fmla="*/ 2628 h 21600"/>
                  <a:gd name="T24" fmla="*/ 8757 w 21600"/>
                  <a:gd name="T25" fmla="*/ 4246 h 21600"/>
                  <a:gd name="T26" fmla="*/ 5748 w 21600"/>
                  <a:gd name="T27" fmla="*/ 6066 h 21600"/>
                  <a:gd name="T28" fmla="*/ 3278 w 21600"/>
                  <a:gd name="T29" fmla="*/ 8087 h 21600"/>
                  <a:gd name="T30" fmla="*/ 1662 w 21600"/>
                  <a:gd name="T31" fmla="*/ 10278 h 21600"/>
                  <a:gd name="T32" fmla="*/ 269 w 21600"/>
                  <a:gd name="T33" fmla="*/ 12502 h 21600"/>
                  <a:gd name="T34" fmla="*/ 0 w 21600"/>
                  <a:gd name="T35" fmla="*/ 14928 h 21600"/>
                  <a:gd name="T36" fmla="*/ 269 w 21600"/>
                  <a:gd name="T37" fmla="*/ 16748 h 21600"/>
                  <a:gd name="T38" fmla="*/ 808 w 21600"/>
                  <a:gd name="T39" fmla="*/ 18365 h 21600"/>
                  <a:gd name="T40" fmla="*/ 1931 w 21600"/>
                  <a:gd name="T41" fmla="*/ 19983 h 21600"/>
                  <a:gd name="T42" fmla="*/ 3278 w 21600"/>
                  <a:gd name="T43" fmla="*/ 21600 h 21600"/>
                  <a:gd name="T44" fmla="*/ 4356 w 21600"/>
                  <a:gd name="T45" fmla="*/ 21600 h 21600"/>
                  <a:gd name="T46" fmla="*/ 3009 w 21600"/>
                  <a:gd name="T47" fmla="*/ 19983 h 21600"/>
                  <a:gd name="T48" fmla="*/ 1931 w 21600"/>
                  <a:gd name="T49" fmla="*/ 18365 h 21600"/>
                  <a:gd name="T50" fmla="*/ 1078 w 21600"/>
                  <a:gd name="T51" fmla="*/ 16748 h 21600"/>
                  <a:gd name="T52" fmla="*/ 808 w 21600"/>
                  <a:gd name="T53" fmla="*/ 14928 h 21600"/>
                  <a:gd name="T54" fmla="*/ 808 w 21600"/>
                  <a:gd name="T55" fmla="*/ 14928 h 21600"/>
                  <a:gd name="T56" fmla="*/ 808 w 21600"/>
                  <a:gd name="T57" fmla="*/ 14928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1600" h="21600">
                    <a:moveTo>
                      <a:pt x="808" y="14928"/>
                    </a:moveTo>
                    <a:lnTo>
                      <a:pt x="1078" y="12502"/>
                    </a:lnTo>
                    <a:lnTo>
                      <a:pt x="2470" y="10278"/>
                    </a:lnTo>
                    <a:lnTo>
                      <a:pt x="4086" y="8290"/>
                    </a:lnTo>
                    <a:lnTo>
                      <a:pt x="6556" y="6268"/>
                    </a:lnTo>
                    <a:lnTo>
                      <a:pt x="9565" y="4448"/>
                    </a:lnTo>
                    <a:lnTo>
                      <a:pt x="13113" y="2831"/>
                    </a:lnTo>
                    <a:lnTo>
                      <a:pt x="17244" y="1617"/>
                    </a:lnTo>
                    <a:lnTo>
                      <a:pt x="21600" y="404"/>
                    </a:lnTo>
                    <a:lnTo>
                      <a:pt x="20522" y="0"/>
                    </a:lnTo>
                    <a:lnTo>
                      <a:pt x="16121" y="1213"/>
                    </a:lnTo>
                    <a:lnTo>
                      <a:pt x="12304" y="2628"/>
                    </a:lnTo>
                    <a:lnTo>
                      <a:pt x="8757" y="4246"/>
                    </a:lnTo>
                    <a:lnTo>
                      <a:pt x="5748" y="6066"/>
                    </a:lnTo>
                    <a:lnTo>
                      <a:pt x="3278" y="8087"/>
                    </a:lnTo>
                    <a:lnTo>
                      <a:pt x="1662" y="10278"/>
                    </a:lnTo>
                    <a:lnTo>
                      <a:pt x="269" y="12502"/>
                    </a:lnTo>
                    <a:lnTo>
                      <a:pt x="0" y="14928"/>
                    </a:lnTo>
                    <a:lnTo>
                      <a:pt x="269" y="16748"/>
                    </a:lnTo>
                    <a:lnTo>
                      <a:pt x="808" y="18365"/>
                    </a:lnTo>
                    <a:lnTo>
                      <a:pt x="1931" y="19983"/>
                    </a:lnTo>
                    <a:lnTo>
                      <a:pt x="3278" y="21600"/>
                    </a:lnTo>
                    <a:lnTo>
                      <a:pt x="4356" y="21600"/>
                    </a:lnTo>
                    <a:lnTo>
                      <a:pt x="3009" y="19983"/>
                    </a:lnTo>
                    <a:lnTo>
                      <a:pt x="1931" y="18365"/>
                    </a:lnTo>
                    <a:lnTo>
                      <a:pt x="1078" y="16748"/>
                    </a:lnTo>
                    <a:lnTo>
                      <a:pt x="808" y="14928"/>
                    </a:lnTo>
                    <a:close/>
                    <a:moveTo>
                      <a:pt x="808" y="14928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1795" name="Group 51"/>
            <p:cNvGrpSpPr>
              <a:grpSpLocks/>
            </p:cNvGrpSpPr>
            <p:nvPr/>
          </p:nvGrpSpPr>
          <p:grpSpPr bwMode="auto">
            <a:xfrm>
              <a:off x="4126" y="672"/>
              <a:ext cx="1351" cy="821"/>
              <a:chOff x="0" y="0"/>
              <a:chExt cx="1351" cy="821"/>
            </a:xfrm>
          </p:grpSpPr>
          <p:sp>
            <p:nvSpPr>
              <p:cNvPr id="31778" name="AutoShape 34"/>
              <p:cNvSpPr>
                <a:spLocks/>
              </p:cNvSpPr>
              <p:nvPr/>
            </p:nvSpPr>
            <p:spPr bwMode="auto">
              <a:xfrm>
                <a:off x="72" y="42"/>
                <a:ext cx="1201" cy="73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10863" y="0"/>
                    </a:moveTo>
                    <a:lnTo>
                      <a:pt x="8705" y="177"/>
                    </a:lnTo>
                    <a:lnTo>
                      <a:pt x="6654" y="886"/>
                    </a:lnTo>
                    <a:lnTo>
                      <a:pt x="4730" y="1773"/>
                    </a:lnTo>
                    <a:lnTo>
                      <a:pt x="3219" y="3191"/>
                    </a:lnTo>
                    <a:lnTo>
                      <a:pt x="1816" y="4787"/>
                    </a:lnTo>
                    <a:lnTo>
                      <a:pt x="863" y="6560"/>
                    </a:lnTo>
                    <a:lnTo>
                      <a:pt x="216" y="8687"/>
                    </a:lnTo>
                    <a:lnTo>
                      <a:pt x="108" y="9751"/>
                    </a:lnTo>
                    <a:lnTo>
                      <a:pt x="0" y="10815"/>
                    </a:lnTo>
                    <a:lnTo>
                      <a:pt x="108" y="11849"/>
                    </a:lnTo>
                    <a:lnTo>
                      <a:pt x="216" y="12913"/>
                    </a:lnTo>
                    <a:lnTo>
                      <a:pt x="863" y="15040"/>
                    </a:lnTo>
                    <a:lnTo>
                      <a:pt x="1816" y="16813"/>
                    </a:lnTo>
                    <a:lnTo>
                      <a:pt x="3219" y="18409"/>
                    </a:lnTo>
                    <a:lnTo>
                      <a:pt x="4730" y="19827"/>
                    </a:lnTo>
                    <a:lnTo>
                      <a:pt x="6654" y="20714"/>
                    </a:lnTo>
                    <a:lnTo>
                      <a:pt x="8705" y="21423"/>
                    </a:lnTo>
                    <a:lnTo>
                      <a:pt x="10863" y="21600"/>
                    </a:lnTo>
                    <a:lnTo>
                      <a:pt x="13003" y="21423"/>
                    </a:lnTo>
                    <a:lnTo>
                      <a:pt x="15053" y="20714"/>
                    </a:lnTo>
                    <a:lnTo>
                      <a:pt x="16870" y="19827"/>
                    </a:lnTo>
                    <a:lnTo>
                      <a:pt x="18489" y="18409"/>
                    </a:lnTo>
                    <a:lnTo>
                      <a:pt x="19784" y="16813"/>
                    </a:lnTo>
                    <a:lnTo>
                      <a:pt x="20737" y="15040"/>
                    </a:lnTo>
                    <a:lnTo>
                      <a:pt x="21384" y="12913"/>
                    </a:lnTo>
                    <a:lnTo>
                      <a:pt x="21600" y="11849"/>
                    </a:lnTo>
                    <a:lnTo>
                      <a:pt x="21600" y="10815"/>
                    </a:lnTo>
                    <a:lnTo>
                      <a:pt x="21600" y="9751"/>
                    </a:lnTo>
                    <a:lnTo>
                      <a:pt x="21384" y="8687"/>
                    </a:lnTo>
                    <a:lnTo>
                      <a:pt x="20737" y="6560"/>
                    </a:lnTo>
                    <a:lnTo>
                      <a:pt x="19784" y="4787"/>
                    </a:lnTo>
                    <a:lnTo>
                      <a:pt x="18489" y="3191"/>
                    </a:lnTo>
                    <a:lnTo>
                      <a:pt x="16870" y="1773"/>
                    </a:lnTo>
                    <a:lnTo>
                      <a:pt x="15053" y="886"/>
                    </a:lnTo>
                    <a:lnTo>
                      <a:pt x="13003" y="177"/>
                    </a:lnTo>
                    <a:lnTo>
                      <a:pt x="10863" y="0"/>
                    </a:lnTo>
                    <a:close/>
                    <a:moveTo>
                      <a:pt x="10863" y="20891"/>
                    </a:moveTo>
                    <a:lnTo>
                      <a:pt x="8813" y="20714"/>
                    </a:lnTo>
                    <a:lnTo>
                      <a:pt x="6870" y="20182"/>
                    </a:lnTo>
                    <a:lnTo>
                      <a:pt x="5162" y="19118"/>
                    </a:lnTo>
                    <a:lnTo>
                      <a:pt x="3651" y="18054"/>
                    </a:lnTo>
                    <a:lnTo>
                      <a:pt x="2356" y="16459"/>
                    </a:lnTo>
                    <a:lnTo>
                      <a:pt x="1493" y="14686"/>
                    </a:lnTo>
                    <a:lnTo>
                      <a:pt x="863" y="12913"/>
                    </a:lnTo>
                    <a:lnTo>
                      <a:pt x="755" y="11849"/>
                    </a:lnTo>
                    <a:lnTo>
                      <a:pt x="647" y="10815"/>
                    </a:lnTo>
                    <a:lnTo>
                      <a:pt x="755" y="9751"/>
                    </a:lnTo>
                    <a:lnTo>
                      <a:pt x="863" y="8865"/>
                    </a:lnTo>
                    <a:lnTo>
                      <a:pt x="1493" y="6914"/>
                    </a:lnTo>
                    <a:lnTo>
                      <a:pt x="2356" y="5141"/>
                    </a:lnTo>
                    <a:lnTo>
                      <a:pt x="3651" y="3723"/>
                    </a:lnTo>
                    <a:lnTo>
                      <a:pt x="5162" y="2482"/>
                    </a:lnTo>
                    <a:lnTo>
                      <a:pt x="6870" y="1596"/>
                    </a:lnTo>
                    <a:lnTo>
                      <a:pt x="8813" y="886"/>
                    </a:lnTo>
                    <a:lnTo>
                      <a:pt x="10863" y="709"/>
                    </a:lnTo>
                    <a:lnTo>
                      <a:pt x="12895" y="886"/>
                    </a:lnTo>
                    <a:lnTo>
                      <a:pt x="14838" y="1596"/>
                    </a:lnTo>
                    <a:lnTo>
                      <a:pt x="16546" y="2482"/>
                    </a:lnTo>
                    <a:lnTo>
                      <a:pt x="18057" y="3723"/>
                    </a:lnTo>
                    <a:lnTo>
                      <a:pt x="19244" y="5141"/>
                    </a:lnTo>
                    <a:lnTo>
                      <a:pt x="20215" y="6914"/>
                    </a:lnTo>
                    <a:lnTo>
                      <a:pt x="20737" y="8865"/>
                    </a:lnTo>
                    <a:lnTo>
                      <a:pt x="20953" y="10815"/>
                    </a:lnTo>
                    <a:lnTo>
                      <a:pt x="20737" y="12913"/>
                    </a:lnTo>
                    <a:lnTo>
                      <a:pt x="20215" y="14686"/>
                    </a:lnTo>
                    <a:lnTo>
                      <a:pt x="19244" y="16459"/>
                    </a:lnTo>
                    <a:lnTo>
                      <a:pt x="18057" y="18054"/>
                    </a:lnTo>
                    <a:lnTo>
                      <a:pt x="16546" y="19118"/>
                    </a:lnTo>
                    <a:lnTo>
                      <a:pt x="14838" y="20182"/>
                    </a:lnTo>
                    <a:lnTo>
                      <a:pt x="12895" y="20714"/>
                    </a:lnTo>
                    <a:lnTo>
                      <a:pt x="10863" y="20891"/>
                    </a:lnTo>
                    <a:close/>
                    <a:moveTo>
                      <a:pt x="10863" y="20891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79" name="Freeform 35"/>
              <p:cNvSpPr>
                <a:spLocks/>
              </p:cNvSpPr>
              <p:nvPr/>
            </p:nvSpPr>
            <p:spPr bwMode="auto">
              <a:xfrm>
                <a:off x="0" y="6"/>
                <a:ext cx="544" cy="737"/>
              </a:xfrm>
              <a:custGeom>
                <a:avLst/>
                <a:gdLst>
                  <a:gd name="T0" fmla="*/ 953 w 21600"/>
                  <a:gd name="T1" fmla="*/ 11782 h 21600"/>
                  <a:gd name="T2" fmla="*/ 1429 w 21600"/>
                  <a:gd name="T3" fmla="*/ 9672 h 21600"/>
                  <a:gd name="T4" fmla="*/ 2621 w 21600"/>
                  <a:gd name="T5" fmla="*/ 7737 h 21600"/>
                  <a:gd name="T6" fmla="*/ 4288 w 21600"/>
                  <a:gd name="T7" fmla="*/ 5979 h 21600"/>
                  <a:gd name="T8" fmla="*/ 6869 w 21600"/>
                  <a:gd name="T9" fmla="*/ 4396 h 21600"/>
                  <a:gd name="T10" fmla="*/ 9966 w 21600"/>
                  <a:gd name="T11" fmla="*/ 2989 h 21600"/>
                  <a:gd name="T12" fmla="*/ 13301 w 21600"/>
                  <a:gd name="T13" fmla="*/ 1758 h 21600"/>
                  <a:gd name="T14" fmla="*/ 17312 w 21600"/>
                  <a:gd name="T15" fmla="*/ 879 h 21600"/>
                  <a:gd name="T16" fmla="*/ 21600 w 21600"/>
                  <a:gd name="T17" fmla="*/ 352 h 21600"/>
                  <a:gd name="T18" fmla="*/ 21600 w 21600"/>
                  <a:gd name="T19" fmla="*/ 0 h 21600"/>
                  <a:gd name="T20" fmla="*/ 17074 w 21600"/>
                  <a:gd name="T21" fmla="*/ 528 h 21600"/>
                  <a:gd name="T22" fmla="*/ 13063 w 21600"/>
                  <a:gd name="T23" fmla="*/ 1407 h 21600"/>
                  <a:gd name="T24" fmla="*/ 9251 w 21600"/>
                  <a:gd name="T25" fmla="*/ 2638 h 21600"/>
                  <a:gd name="T26" fmla="*/ 6154 w 21600"/>
                  <a:gd name="T27" fmla="*/ 4045 h 21600"/>
                  <a:gd name="T28" fmla="*/ 3574 w 21600"/>
                  <a:gd name="T29" fmla="*/ 5803 h 21600"/>
                  <a:gd name="T30" fmla="*/ 1668 w 21600"/>
                  <a:gd name="T31" fmla="*/ 7561 h 21600"/>
                  <a:gd name="T32" fmla="*/ 476 w 21600"/>
                  <a:gd name="T33" fmla="*/ 9672 h 21600"/>
                  <a:gd name="T34" fmla="*/ 0 w 21600"/>
                  <a:gd name="T35" fmla="*/ 11782 h 21600"/>
                  <a:gd name="T36" fmla="*/ 238 w 21600"/>
                  <a:gd name="T37" fmla="*/ 13335 h 21600"/>
                  <a:gd name="T38" fmla="*/ 715 w 21600"/>
                  <a:gd name="T39" fmla="*/ 14742 h 21600"/>
                  <a:gd name="T40" fmla="*/ 1668 w 21600"/>
                  <a:gd name="T41" fmla="*/ 15973 h 21600"/>
                  <a:gd name="T42" fmla="*/ 3097 w 21600"/>
                  <a:gd name="T43" fmla="*/ 17380 h 21600"/>
                  <a:gd name="T44" fmla="*/ 4526 w 21600"/>
                  <a:gd name="T45" fmla="*/ 18611 h 21600"/>
                  <a:gd name="T46" fmla="*/ 6393 w 21600"/>
                  <a:gd name="T47" fmla="*/ 19666 h 21600"/>
                  <a:gd name="T48" fmla="*/ 8775 w 21600"/>
                  <a:gd name="T49" fmla="*/ 20721 h 21600"/>
                  <a:gd name="T50" fmla="*/ 11157 w 21600"/>
                  <a:gd name="T51" fmla="*/ 21600 h 21600"/>
                  <a:gd name="T52" fmla="*/ 12825 w 21600"/>
                  <a:gd name="T53" fmla="*/ 21600 h 21600"/>
                  <a:gd name="T54" fmla="*/ 10204 w 21600"/>
                  <a:gd name="T55" fmla="*/ 20721 h 21600"/>
                  <a:gd name="T56" fmla="*/ 8060 w 21600"/>
                  <a:gd name="T57" fmla="*/ 19666 h 21600"/>
                  <a:gd name="T58" fmla="*/ 5916 w 21600"/>
                  <a:gd name="T59" fmla="*/ 18611 h 21600"/>
                  <a:gd name="T60" fmla="*/ 4288 w 21600"/>
                  <a:gd name="T61" fmla="*/ 17380 h 21600"/>
                  <a:gd name="T62" fmla="*/ 2859 w 21600"/>
                  <a:gd name="T63" fmla="*/ 16149 h 21600"/>
                  <a:gd name="T64" fmla="*/ 1906 w 21600"/>
                  <a:gd name="T65" fmla="*/ 14742 h 21600"/>
                  <a:gd name="T66" fmla="*/ 1191 w 21600"/>
                  <a:gd name="T67" fmla="*/ 13335 h 21600"/>
                  <a:gd name="T68" fmla="*/ 953 w 21600"/>
                  <a:gd name="T69" fmla="*/ 11782 h 21600"/>
                  <a:gd name="T70" fmla="*/ 953 w 21600"/>
                  <a:gd name="T71" fmla="*/ 11782 h 21600"/>
                  <a:gd name="T72" fmla="*/ 953 w 21600"/>
                  <a:gd name="T73" fmla="*/ 11782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600" h="21600">
                    <a:moveTo>
                      <a:pt x="953" y="11782"/>
                    </a:moveTo>
                    <a:lnTo>
                      <a:pt x="1429" y="9672"/>
                    </a:lnTo>
                    <a:lnTo>
                      <a:pt x="2621" y="7737"/>
                    </a:lnTo>
                    <a:lnTo>
                      <a:pt x="4288" y="5979"/>
                    </a:lnTo>
                    <a:lnTo>
                      <a:pt x="6869" y="4396"/>
                    </a:lnTo>
                    <a:lnTo>
                      <a:pt x="9966" y="2989"/>
                    </a:lnTo>
                    <a:lnTo>
                      <a:pt x="13301" y="1758"/>
                    </a:lnTo>
                    <a:lnTo>
                      <a:pt x="17312" y="879"/>
                    </a:lnTo>
                    <a:lnTo>
                      <a:pt x="21600" y="352"/>
                    </a:lnTo>
                    <a:lnTo>
                      <a:pt x="21600" y="0"/>
                    </a:lnTo>
                    <a:lnTo>
                      <a:pt x="17074" y="528"/>
                    </a:lnTo>
                    <a:lnTo>
                      <a:pt x="13063" y="1407"/>
                    </a:lnTo>
                    <a:lnTo>
                      <a:pt x="9251" y="2638"/>
                    </a:lnTo>
                    <a:lnTo>
                      <a:pt x="6154" y="4045"/>
                    </a:lnTo>
                    <a:lnTo>
                      <a:pt x="3574" y="5803"/>
                    </a:lnTo>
                    <a:lnTo>
                      <a:pt x="1668" y="7561"/>
                    </a:lnTo>
                    <a:lnTo>
                      <a:pt x="476" y="9672"/>
                    </a:lnTo>
                    <a:lnTo>
                      <a:pt x="0" y="11782"/>
                    </a:lnTo>
                    <a:lnTo>
                      <a:pt x="238" y="13335"/>
                    </a:lnTo>
                    <a:lnTo>
                      <a:pt x="715" y="14742"/>
                    </a:lnTo>
                    <a:lnTo>
                      <a:pt x="1668" y="15973"/>
                    </a:lnTo>
                    <a:lnTo>
                      <a:pt x="3097" y="17380"/>
                    </a:lnTo>
                    <a:lnTo>
                      <a:pt x="4526" y="18611"/>
                    </a:lnTo>
                    <a:lnTo>
                      <a:pt x="6393" y="19666"/>
                    </a:lnTo>
                    <a:lnTo>
                      <a:pt x="8775" y="20721"/>
                    </a:lnTo>
                    <a:lnTo>
                      <a:pt x="11157" y="21600"/>
                    </a:lnTo>
                    <a:lnTo>
                      <a:pt x="12825" y="21600"/>
                    </a:lnTo>
                    <a:lnTo>
                      <a:pt x="10204" y="20721"/>
                    </a:lnTo>
                    <a:lnTo>
                      <a:pt x="8060" y="19666"/>
                    </a:lnTo>
                    <a:lnTo>
                      <a:pt x="5916" y="18611"/>
                    </a:lnTo>
                    <a:lnTo>
                      <a:pt x="4288" y="17380"/>
                    </a:lnTo>
                    <a:lnTo>
                      <a:pt x="2859" y="16149"/>
                    </a:lnTo>
                    <a:lnTo>
                      <a:pt x="1906" y="14742"/>
                    </a:lnTo>
                    <a:lnTo>
                      <a:pt x="1191" y="13335"/>
                    </a:lnTo>
                    <a:lnTo>
                      <a:pt x="953" y="11782"/>
                    </a:lnTo>
                    <a:close/>
                    <a:moveTo>
                      <a:pt x="953" y="11782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80" name="Freeform 36"/>
              <p:cNvSpPr>
                <a:spLocks/>
              </p:cNvSpPr>
              <p:nvPr/>
            </p:nvSpPr>
            <p:spPr bwMode="auto">
              <a:xfrm>
                <a:off x="664" y="0"/>
                <a:ext cx="609" cy="252"/>
              </a:xfrm>
              <a:custGeom>
                <a:avLst/>
                <a:gdLst>
                  <a:gd name="T0" fmla="*/ 426 w 21600"/>
                  <a:gd name="T1" fmla="*/ 1029 h 21600"/>
                  <a:gd name="T2" fmla="*/ 4008 w 21600"/>
                  <a:gd name="T3" fmla="*/ 1543 h 21600"/>
                  <a:gd name="T4" fmla="*/ 7200 w 21600"/>
                  <a:gd name="T5" fmla="*/ 2571 h 21600"/>
                  <a:gd name="T6" fmla="*/ 10357 w 21600"/>
                  <a:gd name="T7" fmla="*/ 4114 h 21600"/>
                  <a:gd name="T8" fmla="*/ 13336 w 21600"/>
                  <a:gd name="T9" fmla="*/ 6686 h 21600"/>
                  <a:gd name="T10" fmla="*/ 15890 w 21600"/>
                  <a:gd name="T11" fmla="*/ 9771 h 21600"/>
                  <a:gd name="T12" fmla="*/ 18231 w 21600"/>
                  <a:gd name="T13" fmla="*/ 13371 h 21600"/>
                  <a:gd name="T14" fmla="*/ 20110 w 21600"/>
                  <a:gd name="T15" fmla="*/ 16971 h 21600"/>
                  <a:gd name="T16" fmla="*/ 21600 w 21600"/>
                  <a:gd name="T17" fmla="*/ 21600 h 21600"/>
                  <a:gd name="T18" fmla="*/ 21600 w 21600"/>
                  <a:gd name="T19" fmla="*/ 18514 h 21600"/>
                  <a:gd name="T20" fmla="*/ 19898 w 21600"/>
                  <a:gd name="T21" fmla="*/ 14400 h 21600"/>
                  <a:gd name="T22" fmla="*/ 17805 w 21600"/>
                  <a:gd name="T23" fmla="*/ 10800 h 21600"/>
                  <a:gd name="T24" fmla="*/ 15464 w 21600"/>
                  <a:gd name="T25" fmla="*/ 7714 h 21600"/>
                  <a:gd name="T26" fmla="*/ 12910 w 21600"/>
                  <a:gd name="T27" fmla="*/ 5143 h 21600"/>
                  <a:gd name="T28" fmla="*/ 10144 w 21600"/>
                  <a:gd name="T29" fmla="*/ 3086 h 21600"/>
                  <a:gd name="T30" fmla="*/ 6987 w 21600"/>
                  <a:gd name="T31" fmla="*/ 1543 h 21600"/>
                  <a:gd name="T32" fmla="*/ 3795 w 21600"/>
                  <a:gd name="T33" fmla="*/ 514 h 21600"/>
                  <a:gd name="T34" fmla="*/ 426 w 21600"/>
                  <a:gd name="T35" fmla="*/ 0 h 21600"/>
                  <a:gd name="T36" fmla="*/ 213 w 21600"/>
                  <a:gd name="T37" fmla="*/ 0 h 21600"/>
                  <a:gd name="T38" fmla="*/ 0 w 21600"/>
                  <a:gd name="T39" fmla="*/ 0 h 21600"/>
                  <a:gd name="T40" fmla="*/ 0 w 21600"/>
                  <a:gd name="T41" fmla="*/ 1029 h 21600"/>
                  <a:gd name="T42" fmla="*/ 213 w 21600"/>
                  <a:gd name="T43" fmla="*/ 1029 h 21600"/>
                  <a:gd name="T44" fmla="*/ 426 w 21600"/>
                  <a:gd name="T45" fmla="*/ 1029 h 21600"/>
                  <a:gd name="T46" fmla="*/ 426 w 21600"/>
                  <a:gd name="T47" fmla="*/ 1029 h 21600"/>
                  <a:gd name="T48" fmla="*/ 426 w 21600"/>
                  <a:gd name="T49" fmla="*/ 102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600" h="21600">
                    <a:moveTo>
                      <a:pt x="426" y="1029"/>
                    </a:moveTo>
                    <a:lnTo>
                      <a:pt x="4008" y="1543"/>
                    </a:lnTo>
                    <a:lnTo>
                      <a:pt x="7200" y="2571"/>
                    </a:lnTo>
                    <a:lnTo>
                      <a:pt x="10357" y="4114"/>
                    </a:lnTo>
                    <a:lnTo>
                      <a:pt x="13336" y="6686"/>
                    </a:lnTo>
                    <a:lnTo>
                      <a:pt x="15890" y="9771"/>
                    </a:lnTo>
                    <a:lnTo>
                      <a:pt x="18231" y="13371"/>
                    </a:lnTo>
                    <a:lnTo>
                      <a:pt x="20110" y="16971"/>
                    </a:lnTo>
                    <a:lnTo>
                      <a:pt x="21600" y="21600"/>
                    </a:lnTo>
                    <a:lnTo>
                      <a:pt x="21600" y="18514"/>
                    </a:lnTo>
                    <a:lnTo>
                      <a:pt x="19898" y="14400"/>
                    </a:lnTo>
                    <a:lnTo>
                      <a:pt x="17805" y="10800"/>
                    </a:lnTo>
                    <a:lnTo>
                      <a:pt x="15464" y="7714"/>
                    </a:lnTo>
                    <a:lnTo>
                      <a:pt x="12910" y="5143"/>
                    </a:lnTo>
                    <a:lnTo>
                      <a:pt x="10144" y="3086"/>
                    </a:lnTo>
                    <a:lnTo>
                      <a:pt x="6987" y="1543"/>
                    </a:lnTo>
                    <a:lnTo>
                      <a:pt x="3795" y="514"/>
                    </a:lnTo>
                    <a:lnTo>
                      <a:pt x="426" y="0"/>
                    </a:lnTo>
                    <a:lnTo>
                      <a:pt x="213" y="0"/>
                    </a:lnTo>
                    <a:lnTo>
                      <a:pt x="0" y="0"/>
                    </a:lnTo>
                    <a:lnTo>
                      <a:pt x="0" y="1029"/>
                    </a:lnTo>
                    <a:lnTo>
                      <a:pt x="213" y="1029"/>
                    </a:lnTo>
                    <a:lnTo>
                      <a:pt x="426" y="1029"/>
                    </a:lnTo>
                    <a:close/>
                    <a:moveTo>
                      <a:pt x="426" y="1029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81" name="Freeform 37"/>
              <p:cNvSpPr>
                <a:spLocks/>
              </p:cNvSpPr>
              <p:nvPr/>
            </p:nvSpPr>
            <p:spPr bwMode="auto">
              <a:xfrm>
                <a:off x="1118" y="647"/>
                <a:ext cx="72" cy="54"/>
              </a:xfrm>
              <a:custGeom>
                <a:avLst/>
                <a:gdLst>
                  <a:gd name="T0" fmla="*/ 21600 w 21600"/>
                  <a:gd name="T1" fmla="*/ 0 h 21600"/>
                  <a:gd name="T2" fmla="*/ 10800 w 21600"/>
                  <a:gd name="T3" fmla="*/ 12000 h 21600"/>
                  <a:gd name="T4" fmla="*/ 0 w 21600"/>
                  <a:gd name="T5" fmla="*/ 21600 h 21600"/>
                  <a:gd name="T6" fmla="*/ 10800 w 21600"/>
                  <a:gd name="T7" fmla="*/ 21600 h 21600"/>
                  <a:gd name="T8" fmla="*/ 16200 w 21600"/>
                  <a:gd name="T9" fmla="*/ 16800 h 21600"/>
                  <a:gd name="T10" fmla="*/ 21600 w 21600"/>
                  <a:gd name="T11" fmla="*/ 9600 h 21600"/>
                  <a:gd name="T12" fmla="*/ 21600 w 21600"/>
                  <a:gd name="T13" fmla="*/ 9600 h 21600"/>
                  <a:gd name="T14" fmla="*/ 21600 w 21600"/>
                  <a:gd name="T15" fmla="*/ 0 h 21600"/>
                  <a:gd name="T16" fmla="*/ 21600 w 21600"/>
                  <a:gd name="T17" fmla="*/ 0 h 21600"/>
                  <a:gd name="T18" fmla="*/ 21600 w 21600"/>
                  <a:gd name="T19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600" h="21600">
                    <a:moveTo>
                      <a:pt x="21600" y="0"/>
                    </a:moveTo>
                    <a:lnTo>
                      <a:pt x="10800" y="12000"/>
                    </a:lnTo>
                    <a:lnTo>
                      <a:pt x="0" y="21600"/>
                    </a:lnTo>
                    <a:lnTo>
                      <a:pt x="10800" y="21600"/>
                    </a:lnTo>
                    <a:lnTo>
                      <a:pt x="16200" y="16800"/>
                    </a:lnTo>
                    <a:lnTo>
                      <a:pt x="21600" y="9600"/>
                    </a:lnTo>
                    <a:lnTo>
                      <a:pt x="21600" y="0"/>
                    </a:lnTo>
                    <a:close/>
                    <a:moveTo>
                      <a:pt x="21600" y="0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F0F0F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82" name="Freeform 38"/>
              <p:cNvSpPr>
                <a:spLocks/>
              </p:cNvSpPr>
              <p:nvPr/>
            </p:nvSpPr>
            <p:spPr bwMode="auto">
              <a:xfrm>
                <a:off x="377" y="713"/>
                <a:ext cx="705" cy="108"/>
              </a:xfrm>
              <a:custGeom>
                <a:avLst/>
                <a:gdLst>
                  <a:gd name="T0" fmla="*/ 9161 w 21600"/>
                  <a:gd name="T1" fmla="*/ 18000 h 21600"/>
                  <a:gd name="T2" fmla="*/ 6771 w 21600"/>
                  <a:gd name="T3" fmla="*/ 18000 h 21600"/>
                  <a:gd name="T4" fmla="*/ 4381 w 21600"/>
                  <a:gd name="T5" fmla="*/ 15600 h 21600"/>
                  <a:gd name="T6" fmla="*/ 0 w 21600"/>
                  <a:gd name="T7" fmla="*/ 9600 h 21600"/>
                  <a:gd name="T8" fmla="*/ 0 w 21600"/>
                  <a:gd name="T9" fmla="*/ 13200 h 21600"/>
                  <a:gd name="T10" fmla="*/ 4381 w 21600"/>
                  <a:gd name="T11" fmla="*/ 19200 h 21600"/>
                  <a:gd name="T12" fmla="*/ 6771 w 21600"/>
                  <a:gd name="T13" fmla="*/ 21600 h 21600"/>
                  <a:gd name="T14" fmla="*/ 9161 w 21600"/>
                  <a:gd name="T15" fmla="*/ 21600 h 21600"/>
                  <a:gd name="T16" fmla="*/ 12623 w 21600"/>
                  <a:gd name="T17" fmla="*/ 20400 h 21600"/>
                  <a:gd name="T18" fmla="*/ 15932 w 21600"/>
                  <a:gd name="T19" fmla="*/ 16800 h 21600"/>
                  <a:gd name="T20" fmla="*/ 18843 w 21600"/>
                  <a:gd name="T21" fmla="*/ 12000 h 21600"/>
                  <a:gd name="T22" fmla="*/ 21600 w 21600"/>
                  <a:gd name="T23" fmla="*/ 4800 h 21600"/>
                  <a:gd name="T24" fmla="*/ 21600 w 21600"/>
                  <a:gd name="T25" fmla="*/ 0 h 21600"/>
                  <a:gd name="T26" fmla="*/ 18843 w 21600"/>
                  <a:gd name="T27" fmla="*/ 8400 h 21600"/>
                  <a:gd name="T28" fmla="*/ 15932 w 21600"/>
                  <a:gd name="T29" fmla="*/ 13200 h 21600"/>
                  <a:gd name="T30" fmla="*/ 12623 w 21600"/>
                  <a:gd name="T31" fmla="*/ 16800 h 21600"/>
                  <a:gd name="T32" fmla="*/ 9161 w 21600"/>
                  <a:gd name="T33" fmla="*/ 18000 h 21600"/>
                  <a:gd name="T34" fmla="*/ 9161 w 21600"/>
                  <a:gd name="T35" fmla="*/ 18000 h 21600"/>
                  <a:gd name="T36" fmla="*/ 9161 w 21600"/>
                  <a:gd name="T37" fmla="*/ 180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600" h="21600">
                    <a:moveTo>
                      <a:pt x="9161" y="18000"/>
                    </a:moveTo>
                    <a:lnTo>
                      <a:pt x="6771" y="18000"/>
                    </a:lnTo>
                    <a:lnTo>
                      <a:pt x="4381" y="15600"/>
                    </a:lnTo>
                    <a:lnTo>
                      <a:pt x="0" y="9600"/>
                    </a:lnTo>
                    <a:lnTo>
                      <a:pt x="0" y="13200"/>
                    </a:lnTo>
                    <a:lnTo>
                      <a:pt x="4381" y="19200"/>
                    </a:lnTo>
                    <a:lnTo>
                      <a:pt x="6771" y="21600"/>
                    </a:lnTo>
                    <a:lnTo>
                      <a:pt x="9161" y="21600"/>
                    </a:lnTo>
                    <a:lnTo>
                      <a:pt x="12623" y="20400"/>
                    </a:lnTo>
                    <a:lnTo>
                      <a:pt x="15932" y="16800"/>
                    </a:lnTo>
                    <a:lnTo>
                      <a:pt x="18843" y="12000"/>
                    </a:lnTo>
                    <a:lnTo>
                      <a:pt x="21600" y="4800"/>
                    </a:lnTo>
                    <a:lnTo>
                      <a:pt x="21600" y="0"/>
                    </a:lnTo>
                    <a:lnTo>
                      <a:pt x="18843" y="8400"/>
                    </a:lnTo>
                    <a:lnTo>
                      <a:pt x="15932" y="13200"/>
                    </a:lnTo>
                    <a:lnTo>
                      <a:pt x="12623" y="16800"/>
                    </a:lnTo>
                    <a:lnTo>
                      <a:pt x="9161" y="18000"/>
                    </a:lnTo>
                    <a:close/>
                    <a:moveTo>
                      <a:pt x="9161" y="18000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F0F0F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83" name="Freeform 39"/>
              <p:cNvSpPr>
                <a:spLocks/>
              </p:cNvSpPr>
              <p:nvPr/>
            </p:nvSpPr>
            <p:spPr bwMode="auto">
              <a:xfrm>
                <a:off x="1208" y="294"/>
                <a:ext cx="143" cy="341"/>
              </a:xfrm>
              <a:custGeom>
                <a:avLst/>
                <a:gdLst>
                  <a:gd name="T0" fmla="*/ 17975 w 21600"/>
                  <a:gd name="T1" fmla="*/ 7221 h 21600"/>
                  <a:gd name="T2" fmla="*/ 17069 w 21600"/>
                  <a:gd name="T3" fmla="*/ 10958 h 21600"/>
                  <a:gd name="T4" fmla="*/ 13443 w 21600"/>
                  <a:gd name="T5" fmla="*/ 15139 h 21600"/>
                  <a:gd name="T6" fmla="*/ 7099 w 21600"/>
                  <a:gd name="T7" fmla="*/ 18560 h 21600"/>
                  <a:gd name="T8" fmla="*/ 0 w 21600"/>
                  <a:gd name="T9" fmla="*/ 21600 h 21600"/>
                  <a:gd name="T10" fmla="*/ 4380 w 21600"/>
                  <a:gd name="T11" fmla="*/ 21600 h 21600"/>
                  <a:gd name="T12" fmla="*/ 11631 w 21600"/>
                  <a:gd name="T13" fmla="*/ 18179 h 21600"/>
                  <a:gd name="T14" fmla="*/ 17069 w 21600"/>
                  <a:gd name="T15" fmla="*/ 14759 h 21600"/>
                  <a:gd name="T16" fmla="*/ 20694 w 21600"/>
                  <a:gd name="T17" fmla="*/ 10958 h 21600"/>
                  <a:gd name="T18" fmla="*/ 21600 w 21600"/>
                  <a:gd name="T19" fmla="*/ 7221 h 21600"/>
                  <a:gd name="T20" fmla="*/ 20694 w 21600"/>
                  <a:gd name="T21" fmla="*/ 3801 h 21600"/>
                  <a:gd name="T22" fmla="*/ 17975 w 21600"/>
                  <a:gd name="T23" fmla="*/ 0 h 21600"/>
                  <a:gd name="T24" fmla="*/ 13443 w 21600"/>
                  <a:gd name="T25" fmla="*/ 0 h 21600"/>
                  <a:gd name="T26" fmla="*/ 17069 w 21600"/>
                  <a:gd name="T27" fmla="*/ 3801 h 21600"/>
                  <a:gd name="T28" fmla="*/ 17975 w 21600"/>
                  <a:gd name="T29" fmla="*/ 7221 h 21600"/>
                  <a:gd name="T30" fmla="*/ 17975 w 21600"/>
                  <a:gd name="T31" fmla="*/ 7221 h 21600"/>
                  <a:gd name="T32" fmla="*/ 17975 w 21600"/>
                  <a:gd name="T33" fmla="*/ 7221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600" h="21600">
                    <a:moveTo>
                      <a:pt x="17975" y="7221"/>
                    </a:moveTo>
                    <a:lnTo>
                      <a:pt x="17069" y="10958"/>
                    </a:lnTo>
                    <a:lnTo>
                      <a:pt x="13443" y="15139"/>
                    </a:lnTo>
                    <a:lnTo>
                      <a:pt x="7099" y="18560"/>
                    </a:lnTo>
                    <a:lnTo>
                      <a:pt x="0" y="21600"/>
                    </a:lnTo>
                    <a:lnTo>
                      <a:pt x="4380" y="21600"/>
                    </a:lnTo>
                    <a:lnTo>
                      <a:pt x="11631" y="18179"/>
                    </a:lnTo>
                    <a:lnTo>
                      <a:pt x="17069" y="14759"/>
                    </a:lnTo>
                    <a:lnTo>
                      <a:pt x="20694" y="10958"/>
                    </a:lnTo>
                    <a:lnTo>
                      <a:pt x="21600" y="7221"/>
                    </a:lnTo>
                    <a:lnTo>
                      <a:pt x="20694" y="3801"/>
                    </a:lnTo>
                    <a:lnTo>
                      <a:pt x="17975" y="0"/>
                    </a:lnTo>
                    <a:lnTo>
                      <a:pt x="13443" y="0"/>
                    </a:lnTo>
                    <a:lnTo>
                      <a:pt x="17069" y="3801"/>
                    </a:lnTo>
                    <a:lnTo>
                      <a:pt x="17975" y="7221"/>
                    </a:lnTo>
                    <a:close/>
                    <a:moveTo>
                      <a:pt x="17975" y="7221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F0F0F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84" name="Freeform 40"/>
              <p:cNvSpPr>
                <a:spLocks/>
              </p:cNvSpPr>
              <p:nvPr/>
            </p:nvSpPr>
            <p:spPr bwMode="auto">
              <a:xfrm>
                <a:off x="933" y="264"/>
                <a:ext cx="83" cy="90"/>
              </a:xfrm>
              <a:custGeom>
                <a:avLst/>
                <a:gdLst>
                  <a:gd name="T0" fmla="*/ 15354 w 21600"/>
                  <a:gd name="T1" fmla="*/ 21600 h 21600"/>
                  <a:gd name="T2" fmla="*/ 21600 w 21600"/>
                  <a:gd name="T3" fmla="*/ 20160 h 21600"/>
                  <a:gd name="T4" fmla="*/ 18477 w 21600"/>
                  <a:gd name="T5" fmla="*/ 14400 h 21600"/>
                  <a:gd name="T6" fmla="*/ 13793 w 21600"/>
                  <a:gd name="T7" fmla="*/ 10080 h 21600"/>
                  <a:gd name="T8" fmla="*/ 1561 w 21600"/>
                  <a:gd name="T9" fmla="*/ 0 h 21600"/>
                  <a:gd name="T10" fmla="*/ 0 w 21600"/>
                  <a:gd name="T11" fmla="*/ 4320 h 21600"/>
                  <a:gd name="T12" fmla="*/ 9108 w 21600"/>
                  <a:gd name="T13" fmla="*/ 11520 h 21600"/>
                  <a:gd name="T14" fmla="*/ 15354 w 21600"/>
                  <a:gd name="T15" fmla="*/ 21600 h 21600"/>
                  <a:gd name="T16" fmla="*/ 15354 w 21600"/>
                  <a:gd name="T17" fmla="*/ 21600 h 21600"/>
                  <a:gd name="T18" fmla="*/ 15354 w 21600"/>
                  <a:gd name="T19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600" h="21600">
                    <a:moveTo>
                      <a:pt x="15354" y="21600"/>
                    </a:moveTo>
                    <a:lnTo>
                      <a:pt x="21600" y="20160"/>
                    </a:lnTo>
                    <a:lnTo>
                      <a:pt x="18477" y="14400"/>
                    </a:lnTo>
                    <a:lnTo>
                      <a:pt x="13793" y="10080"/>
                    </a:lnTo>
                    <a:lnTo>
                      <a:pt x="1561" y="0"/>
                    </a:lnTo>
                    <a:lnTo>
                      <a:pt x="0" y="4320"/>
                    </a:lnTo>
                    <a:lnTo>
                      <a:pt x="9108" y="11520"/>
                    </a:lnTo>
                    <a:lnTo>
                      <a:pt x="15354" y="21600"/>
                    </a:lnTo>
                    <a:close/>
                    <a:moveTo>
                      <a:pt x="15354" y="21600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F0F0F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85" name="Freeform 41"/>
              <p:cNvSpPr>
                <a:spLocks/>
              </p:cNvSpPr>
              <p:nvPr/>
            </p:nvSpPr>
            <p:spPr bwMode="auto">
              <a:xfrm>
                <a:off x="317" y="192"/>
                <a:ext cx="717" cy="431"/>
              </a:xfrm>
              <a:custGeom>
                <a:avLst/>
                <a:gdLst>
                  <a:gd name="T0" fmla="*/ 20696 w 21600"/>
                  <a:gd name="T1" fmla="*/ 12880 h 21600"/>
                  <a:gd name="T2" fmla="*/ 19069 w 21600"/>
                  <a:gd name="T3" fmla="*/ 16488 h 21600"/>
                  <a:gd name="T4" fmla="*/ 16388 w 21600"/>
                  <a:gd name="T5" fmla="*/ 19194 h 21600"/>
                  <a:gd name="T6" fmla="*/ 12773 w 21600"/>
                  <a:gd name="T7" fmla="*/ 20698 h 21600"/>
                  <a:gd name="T8" fmla="*/ 8827 w 21600"/>
                  <a:gd name="T9" fmla="*/ 20698 h 21600"/>
                  <a:gd name="T10" fmla="*/ 5212 w 21600"/>
                  <a:gd name="T11" fmla="*/ 19194 h 21600"/>
                  <a:gd name="T12" fmla="*/ 2531 w 21600"/>
                  <a:gd name="T13" fmla="*/ 16488 h 21600"/>
                  <a:gd name="T14" fmla="*/ 904 w 21600"/>
                  <a:gd name="T15" fmla="*/ 12880 h 21600"/>
                  <a:gd name="T16" fmla="*/ 904 w 21600"/>
                  <a:gd name="T17" fmla="*/ 8720 h 21600"/>
                  <a:gd name="T18" fmla="*/ 2531 w 21600"/>
                  <a:gd name="T19" fmla="*/ 5112 h 21600"/>
                  <a:gd name="T20" fmla="*/ 5212 w 21600"/>
                  <a:gd name="T21" fmla="*/ 2406 h 21600"/>
                  <a:gd name="T22" fmla="*/ 8827 w 21600"/>
                  <a:gd name="T23" fmla="*/ 902 h 21600"/>
                  <a:gd name="T24" fmla="*/ 12592 w 21600"/>
                  <a:gd name="T25" fmla="*/ 902 h 21600"/>
                  <a:gd name="T26" fmla="*/ 16027 w 21600"/>
                  <a:gd name="T27" fmla="*/ 2406 h 21600"/>
                  <a:gd name="T28" fmla="*/ 17654 w 21600"/>
                  <a:gd name="T29" fmla="*/ 2406 h 21600"/>
                  <a:gd name="T30" fmla="*/ 12592 w 21600"/>
                  <a:gd name="T31" fmla="*/ 301 h 21600"/>
                  <a:gd name="T32" fmla="*/ 8646 w 21600"/>
                  <a:gd name="T33" fmla="*/ 301 h 21600"/>
                  <a:gd name="T34" fmla="*/ 4850 w 21600"/>
                  <a:gd name="T35" fmla="*/ 1804 h 21600"/>
                  <a:gd name="T36" fmla="*/ 1808 w 21600"/>
                  <a:gd name="T37" fmla="*/ 4811 h 21600"/>
                  <a:gd name="T38" fmla="*/ 181 w 21600"/>
                  <a:gd name="T39" fmla="*/ 8720 h 21600"/>
                  <a:gd name="T40" fmla="*/ 181 w 21600"/>
                  <a:gd name="T41" fmla="*/ 12880 h 21600"/>
                  <a:gd name="T42" fmla="*/ 1808 w 21600"/>
                  <a:gd name="T43" fmla="*/ 16789 h 21600"/>
                  <a:gd name="T44" fmla="*/ 4850 w 21600"/>
                  <a:gd name="T45" fmla="*/ 19796 h 21600"/>
                  <a:gd name="T46" fmla="*/ 8646 w 21600"/>
                  <a:gd name="T47" fmla="*/ 21299 h 21600"/>
                  <a:gd name="T48" fmla="*/ 12954 w 21600"/>
                  <a:gd name="T49" fmla="*/ 21299 h 21600"/>
                  <a:gd name="T50" fmla="*/ 16931 w 21600"/>
                  <a:gd name="T51" fmla="*/ 19796 h 21600"/>
                  <a:gd name="T52" fmla="*/ 19792 w 21600"/>
                  <a:gd name="T53" fmla="*/ 16789 h 21600"/>
                  <a:gd name="T54" fmla="*/ 21419 w 21600"/>
                  <a:gd name="T55" fmla="*/ 12880 h 21600"/>
                  <a:gd name="T56" fmla="*/ 21600 w 21600"/>
                  <a:gd name="T57" fmla="*/ 10224 h 21600"/>
                  <a:gd name="T58" fmla="*/ 20696 w 21600"/>
                  <a:gd name="T59" fmla="*/ 9923 h 21600"/>
                  <a:gd name="T60" fmla="*/ 20877 w 21600"/>
                  <a:gd name="T61" fmla="*/ 10825 h 21600"/>
                  <a:gd name="T62" fmla="*/ 20877 w 21600"/>
                  <a:gd name="T63" fmla="*/ 10825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600" h="21600">
                    <a:moveTo>
                      <a:pt x="20877" y="10825"/>
                    </a:moveTo>
                    <a:lnTo>
                      <a:pt x="20696" y="12880"/>
                    </a:lnTo>
                    <a:lnTo>
                      <a:pt x="20154" y="14684"/>
                    </a:lnTo>
                    <a:lnTo>
                      <a:pt x="19069" y="16488"/>
                    </a:lnTo>
                    <a:lnTo>
                      <a:pt x="18015" y="17992"/>
                    </a:lnTo>
                    <a:lnTo>
                      <a:pt x="16388" y="19194"/>
                    </a:lnTo>
                    <a:lnTo>
                      <a:pt x="14762" y="20097"/>
                    </a:lnTo>
                    <a:lnTo>
                      <a:pt x="12773" y="20698"/>
                    </a:lnTo>
                    <a:lnTo>
                      <a:pt x="10815" y="20999"/>
                    </a:lnTo>
                    <a:lnTo>
                      <a:pt x="8827" y="20698"/>
                    </a:lnTo>
                    <a:lnTo>
                      <a:pt x="6838" y="20097"/>
                    </a:lnTo>
                    <a:lnTo>
                      <a:pt x="5212" y="19194"/>
                    </a:lnTo>
                    <a:lnTo>
                      <a:pt x="3585" y="17992"/>
                    </a:lnTo>
                    <a:lnTo>
                      <a:pt x="2531" y="16488"/>
                    </a:lnTo>
                    <a:lnTo>
                      <a:pt x="1446" y="14684"/>
                    </a:lnTo>
                    <a:lnTo>
                      <a:pt x="904" y="12880"/>
                    </a:lnTo>
                    <a:lnTo>
                      <a:pt x="723" y="10825"/>
                    </a:lnTo>
                    <a:lnTo>
                      <a:pt x="904" y="8720"/>
                    </a:lnTo>
                    <a:lnTo>
                      <a:pt x="1446" y="6916"/>
                    </a:lnTo>
                    <a:lnTo>
                      <a:pt x="2531" y="5112"/>
                    </a:lnTo>
                    <a:lnTo>
                      <a:pt x="3585" y="3608"/>
                    </a:lnTo>
                    <a:lnTo>
                      <a:pt x="5212" y="2406"/>
                    </a:lnTo>
                    <a:lnTo>
                      <a:pt x="6838" y="1503"/>
                    </a:lnTo>
                    <a:lnTo>
                      <a:pt x="8827" y="902"/>
                    </a:lnTo>
                    <a:lnTo>
                      <a:pt x="10815" y="601"/>
                    </a:lnTo>
                    <a:lnTo>
                      <a:pt x="12592" y="902"/>
                    </a:lnTo>
                    <a:lnTo>
                      <a:pt x="14400" y="1503"/>
                    </a:lnTo>
                    <a:lnTo>
                      <a:pt x="16027" y="2406"/>
                    </a:lnTo>
                    <a:lnTo>
                      <a:pt x="17473" y="3308"/>
                    </a:lnTo>
                    <a:lnTo>
                      <a:pt x="17654" y="2406"/>
                    </a:lnTo>
                    <a:lnTo>
                      <a:pt x="14400" y="601"/>
                    </a:lnTo>
                    <a:lnTo>
                      <a:pt x="12592" y="301"/>
                    </a:lnTo>
                    <a:lnTo>
                      <a:pt x="10815" y="0"/>
                    </a:lnTo>
                    <a:lnTo>
                      <a:pt x="8646" y="301"/>
                    </a:lnTo>
                    <a:lnTo>
                      <a:pt x="6658" y="902"/>
                    </a:lnTo>
                    <a:lnTo>
                      <a:pt x="4850" y="1804"/>
                    </a:lnTo>
                    <a:lnTo>
                      <a:pt x="3223" y="3308"/>
                    </a:lnTo>
                    <a:lnTo>
                      <a:pt x="1808" y="4811"/>
                    </a:lnTo>
                    <a:lnTo>
                      <a:pt x="904" y="6615"/>
                    </a:lnTo>
                    <a:lnTo>
                      <a:pt x="181" y="8720"/>
                    </a:lnTo>
                    <a:lnTo>
                      <a:pt x="0" y="10825"/>
                    </a:lnTo>
                    <a:lnTo>
                      <a:pt x="181" y="12880"/>
                    </a:lnTo>
                    <a:lnTo>
                      <a:pt x="904" y="14985"/>
                    </a:lnTo>
                    <a:lnTo>
                      <a:pt x="1808" y="16789"/>
                    </a:lnTo>
                    <a:lnTo>
                      <a:pt x="3223" y="18593"/>
                    </a:lnTo>
                    <a:lnTo>
                      <a:pt x="4850" y="19796"/>
                    </a:lnTo>
                    <a:lnTo>
                      <a:pt x="6658" y="20698"/>
                    </a:lnTo>
                    <a:lnTo>
                      <a:pt x="8646" y="21299"/>
                    </a:lnTo>
                    <a:lnTo>
                      <a:pt x="10815" y="21600"/>
                    </a:lnTo>
                    <a:lnTo>
                      <a:pt x="12954" y="21299"/>
                    </a:lnTo>
                    <a:lnTo>
                      <a:pt x="14942" y="20698"/>
                    </a:lnTo>
                    <a:lnTo>
                      <a:pt x="16931" y="19796"/>
                    </a:lnTo>
                    <a:lnTo>
                      <a:pt x="18377" y="18593"/>
                    </a:lnTo>
                    <a:lnTo>
                      <a:pt x="19792" y="16789"/>
                    </a:lnTo>
                    <a:lnTo>
                      <a:pt x="20696" y="14985"/>
                    </a:lnTo>
                    <a:lnTo>
                      <a:pt x="21419" y="12880"/>
                    </a:lnTo>
                    <a:lnTo>
                      <a:pt x="21600" y="10825"/>
                    </a:lnTo>
                    <a:lnTo>
                      <a:pt x="21600" y="10224"/>
                    </a:lnTo>
                    <a:lnTo>
                      <a:pt x="21419" y="9622"/>
                    </a:lnTo>
                    <a:lnTo>
                      <a:pt x="20696" y="9923"/>
                    </a:lnTo>
                    <a:lnTo>
                      <a:pt x="20877" y="10524"/>
                    </a:lnTo>
                    <a:lnTo>
                      <a:pt x="20877" y="10825"/>
                    </a:lnTo>
                    <a:close/>
                    <a:moveTo>
                      <a:pt x="20877" y="10825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86" name="Freeform 42"/>
              <p:cNvSpPr>
                <a:spLocks/>
              </p:cNvSpPr>
              <p:nvPr/>
            </p:nvSpPr>
            <p:spPr bwMode="auto">
              <a:xfrm>
                <a:off x="221" y="150"/>
                <a:ext cx="909" cy="533"/>
              </a:xfrm>
              <a:custGeom>
                <a:avLst/>
                <a:gdLst>
                  <a:gd name="T0" fmla="*/ 14638 w 21600"/>
                  <a:gd name="T1" fmla="*/ 0 h 21600"/>
                  <a:gd name="T2" fmla="*/ 14638 w 21600"/>
                  <a:gd name="T3" fmla="*/ 729 h 21600"/>
                  <a:gd name="T4" fmla="*/ 17204 w 21600"/>
                  <a:gd name="T5" fmla="*/ 2432 h 21600"/>
                  <a:gd name="T6" fmla="*/ 18178 w 21600"/>
                  <a:gd name="T7" fmla="*/ 3404 h 21600"/>
                  <a:gd name="T8" fmla="*/ 19176 w 21600"/>
                  <a:gd name="T9" fmla="*/ 4620 h 21600"/>
                  <a:gd name="T10" fmla="*/ 19889 w 21600"/>
                  <a:gd name="T11" fmla="*/ 5836 h 21600"/>
                  <a:gd name="T12" fmla="*/ 20459 w 21600"/>
                  <a:gd name="T13" fmla="*/ 7295 h 21600"/>
                  <a:gd name="T14" fmla="*/ 20745 w 21600"/>
                  <a:gd name="T15" fmla="*/ 8753 h 21600"/>
                  <a:gd name="T16" fmla="*/ 20887 w 21600"/>
                  <a:gd name="T17" fmla="*/ 10456 h 21600"/>
                  <a:gd name="T18" fmla="*/ 20745 w 21600"/>
                  <a:gd name="T19" fmla="*/ 12603 h 21600"/>
                  <a:gd name="T20" fmla="*/ 20032 w 21600"/>
                  <a:gd name="T21" fmla="*/ 14549 h 21600"/>
                  <a:gd name="T22" fmla="*/ 19176 w 21600"/>
                  <a:gd name="T23" fmla="*/ 16251 h 21600"/>
                  <a:gd name="T24" fmla="*/ 17893 w 21600"/>
                  <a:gd name="T25" fmla="*/ 17953 h 21600"/>
                  <a:gd name="T26" fmla="*/ 16491 w 21600"/>
                  <a:gd name="T27" fmla="*/ 19168 h 21600"/>
                  <a:gd name="T28" fmla="*/ 14780 w 21600"/>
                  <a:gd name="T29" fmla="*/ 20141 h 21600"/>
                  <a:gd name="T30" fmla="*/ 12784 w 21600"/>
                  <a:gd name="T31" fmla="*/ 20627 h 21600"/>
                  <a:gd name="T32" fmla="*/ 10812 w 21600"/>
                  <a:gd name="T33" fmla="*/ 20871 h 21600"/>
                  <a:gd name="T34" fmla="*/ 8816 w 21600"/>
                  <a:gd name="T35" fmla="*/ 20627 h 21600"/>
                  <a:gd name="T36" fmla="*/ 6820 w 21600"/>
                  <a:gd name="T37" fmla="*/ 20141 h 21600"/>
                  <a:gd name="T38" fmla="*/ 5109 w 21600"/>
                  <a:gd name="T39" fmla="*/ 19168 h 21600"/>
                  <a:gd name="T40" fmla="*/ 3707 w 21600"/>
                  <a:gd name="T41" fmla="*/ 17953 h 21600"/>
                  <a:gd name="T42" fmla="*/ 2424 w 21600"/>
                  <a:gd name="T43" fmla="*/ 16251 h 21600"/>
                  <a:gd name="T44" fmla="*/ 1568 w 21600"/>
                  <a:gd name="T45" fmla="*/ 14549 h 21600"/>
                  <a:gd name="T46" fmla="*/ 855 w 21600"/>
                  <a:gd name="T47" fmla="*/ 12603 h 21600"/>
                  <a:gd name="T48" fmla="*/ 713 w 21600"/>
                  <a:gd name="T49" fmla="*/ 10456 h 21600"/>
                  <a:gd name="T50" fmla="*/ 855 w 21600"/>
                  <a:gd name="T51" fmla="*/ 8997 h 21600"/>
                  <a:gd name="T52" fmla="*/ 1141 w 21600"/>
                  <a:gd name="T53" fmla="*/ 7538 h 21600"/>
                  <a:gd name="T54" fmla="*/ 1568 w 21600"/>
                  <a:gd name="T55" fmla="*/ 6322 h 21600"/>
                  <a:gd name="T56" fmla="*/ 2139 w 21600"/>
                  <a:gd name="T57" fmla="*/ 5106 h 21600"/>
                  <a:gd name="T58" fmla="*/ 1568 w 21600"/>
                  <a:gd name="T59" fmla="*/ 4620 h 21600"/>
                  <a:gd name="T60" fmla="*/ 855 w 21600"/>
                  <a:gd name="T61" fmla="*/ 5836 h 21600"/>
                  <a:gd name="T62" fmla="*/ 428 w 21600"/>
                  <a:gd name="T63" fmla="*/ 7295 h 21600"/>
                  <a:gd name="T64" fmla="*/ 143 w 21600"/>
                  <a:gd name="T65" fmla="*/ 8753 h 21600"/>
                  <a:gd name="T66" fmla="*/ 0 w 21600"/>
                  <a:gd name="T67" fmla="*/ 10456 h 21600"/>
                  <a:gd name="T68" fmla="*/ 285 w 21600"/>
                  <a:gd name="T69" fmla="*/ 12603 h 21600"/>
                  <a:gd name="T70" fmla="*/ 855 w 21600"/>
                  <a:gd name="T71" fmla="*/ 14792 h 21600"/>
                  <a:gd name="T72" fmla="*/ 1853 w 21600"/>
                  <a:gd name="T73" fmla="*/ 16737 h 21600"/>
                  <a:gd name="T74" fmla="*/ 3137 w 21600"/>
                  <a:gd name="T75" fmla="*/ 18196 h 21600"/>
                  <a:gd name="T76" fmla="*/ 4824 w 21600"/>
                  <a:gd name="T77" fmla="*/ 19655 h 21600"/>
                  <a:gd name="T78" fmla="*/ 6535 w 21600"/>
                  <a:gd name="T79" fmla="*/ 20627 h 21600"/>
                  <a:gd name="T80" fmla="*/ 8673 w 21600"/>
                  <a:gd name="T81" fmla="*/ 21357 h 21600"/>
                  <a:gd name="T82" fmla="*/ 10812 w 21600"/>
                  <a:gd name="T83" fmla="*/ 21600 h 21600"/>
                  <a:gd name="T84" fmla="*/ 12927 w 21600"/>
                  <a:gd name="T85" fmla="*/ 21357 h 21600"/>
                  <a:gd name="T86" fmla="*/ 15065 w 21600"/>
                  <a:gd name="T87" fmla="*/ 20627 h 21600"/>
                  <a:gd name="T88" fmla="*/ 16919 w 21600"/>
                  <a:gd name="T89" fmla="*/ 19655 h 21600"/>
                  <a:gd name="T90" fmla="*/ 18463 w 21600"/>
                  <a:gd name="T91" fmla="*/ 18196 h 21600"/>
                  <a:gd name="T92" fmla="*/ 19747 w 21600"/>
                  <a:gd name="T93" fmla="*/ 16737 h 21600"/>
                  <a:gd name="T94" fmla="*/ 20745 w 21600"/>
                  <a:gd name="T95" fmla="*/ 14792 h 21600"/>
                  <a:gd name="T96" fmla="*/ 21315 w 21600"/>
                  <a:gd name="T97" fmla="*/ 12603 h 21600"/>
                  <a:gd name="T98" fmla="*/ 21600 w 21600"/>
                  <a:gd name="T99" fmla="*/ 10456 h 21600"/>
                  <a:gd name="T100" fmla="*/ 21457 w 21600"/>
                  <a:gd name="T101" fmla="*/ 8753 h 21600"/>
                  <a:gd name="T102" fmla="*/ 21030 w 21600"/>
                  <a:gd name="T103" fmla="*/ 7051 h 21600"/>
                  <a:gd name="T104" fmla="*/ 20459 w 21600"/>
                  <a:gd name="T105" fmla="*/ 5349 h 21600"/>
                  <a:gd name="T106" fmla="*/ 19604 w 21600"/>
                  <a:gd name="T107" fmla="*/ 4134 h 21600"/>
                  <a:gd name="T108" fmla="*/ 18606 w 21600"/>
                  <a:gd name="T109" fmla="*/ 2675 h 21600"/>
                  <a:gd name="T110" fmla="*/ 17465 w 21600"/>
                  <a:gd name="T111" fmla="*/ 1702 h 21600"/>
                  <a:gd name="T112" fmla="*/ 14638 w 21600"/>
                  <a:gd name="T113" fmla="*/ 0 h 21600"/>
                  <a:gd name="T114" fmla="*/ 14638 w 21600"/>
                  <a:gd name="T115" fmla="*/ 0 h 21600"/>
                  <a:gd name="T116" fmla="*/ 14638 w 21600"/>
                  <a:gd name="T117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1600" h="21600">
                    <a:moveTo>
                      <a:pt x="14638" y="0"/>
                    </a:moveTo>
                    <a:lnTo>
                      <a:pt x="14638" y="729"/>
                    </a:lnTo>
                    <a:lnTo>
                      <a:pt x="17204" y="2432"/>
                    </a:lnTo>
                    <a:lnTo>
                      <a:pt x="18178" y="3404"/>
                    </a:lnTo>
                    <a:lnTo>
                      <a:pt x="19176" y="4620"/>
                    </a:lnTo>
                    <a:lnTo>
                      <a:pt x="19889" y="5836"/>
                    </a:lnTo>
                    <a:lnTo>
                      <a:pt x="20459" y="7295"/>
                    </a:lnTo>
                    <a:lnTo>
                      <a:pt x="20745" y="8753"/>
                    </a:lnTo>
                    <a:lnTo>
                      <a:pt x="20887" y="10456"/>
                    </a:lnTo>
                    <a:lnTo>
                      <a:pt x="20745" y="12603"/>
                    </a:lnTo>
                    <a:lnTo>
                      <a:pt x="20032" y="14549"/>
                    </a:lnTo>
                    <a:lnTo>
                      <a:pt x="19176" y="16251"/>
                    </a:lnTo>
                    <a:lnTo>
                      <a:pt x="17893" y="17953"/>
                    </a:lnTo>
                    <a:lnTo>
                      <a:pt x="16491" y="19168"/>
                    </a:lnTo>
                    <a:lnTo>
                      <a:pt x="14780" y="20141"/>
                    </a:lnTo>
                    <a:lnTo>
                      <a:pt x="12784" y="20627"/>
                    </a:lnTo>
                    <a:lnTo>
                      <a:pt x="10812" y="20871"/>
                    </a:lnTo>
                    <a:lnTo>
                      <a:pt x="8816" y="20627"/>
                    </a:lnTo>
                    <a:lnTo>
                      <a:pt x="6820" y="20141"/>
                    </a:lnTo>
                    <a:lnTo>
                      <a:pt x="5109" y="19168"/>
                    </a:lnTo>
                    <a:lnTo>
                      <a:pt x="3707" y="17953"/>
                    </a:lnTo>
                    <a:lnTo>
                      <a:pt x="2424" y="16251"/>
                    </a:lnTo>
                    <a:lnTo>
                      <a:pt x="1568" y="14549"/>
                    </a:lnTo>
                    <a:lnTo>
                      <a:pt x="855" y="12603"/>
                    </a:lnTo>
                    <a:lnTo>
                      <a:pt x="713" y="10456"/>
                    </a:lnTo>
                    <a:lnTo>
                      <a:pt x="855" y="8997"/>
                    </a:lnTo>
                    <a:lnTo>
                      <a:pt x="1141" y="7538"/>
                    </a:lnTo>
                    <a:lnTo>
                      <a:pt x="1568" y="6322"/>
                    </a:lnTo>
                    <a:lnTo>
                      <a:pt x="2139" y="5106"/>
                    </a:lnTo>
                    <a:lnTo>
                      <a:pt x="1568" y="4620"/>
                    </a:lnTo>
                    <a:lnTo>
                      <a:pt x="855" y="5836"/>
                    </a:lnTo>
                    <a:lnTo>
                      <a:pt x="428" y="7295"/>
                    </a:lnTo>
                    <a:lnTo>
                      <a:pt x="143" y="8753"/>
                    </a:lnTo>
                    <a:lnTo>
                      <a:pt x="0" y="10456"/>
                    </a:lnTo>
                    <a:lnTo>
                      <a:pt x="285" y="12603"/>
                    </a:lnTo>
                    <a:lnTo>
                      <a:pt x="855" y="14792"/>
                    </a:lnTo>
                    <a:lnTo>
                      <a:pt x="1853" y="16737"/>
                    </a:lnTo>
                    <a:lnTo>
                      <a:pt x="3137" y="18196"/>
                    </a:lnTo>
                    <a:lnTo>
                      <a:pt x="4824" y="19655"/>
                    </a:lnTo>
                    <a:lnTo>
                      <a:pt x="6535" y="20627"/>
                    </a:lnTo>
                    <a:lnTo>
                      <a:pt x="8673" y="21357"/>
                    </a:lnTo>
                    <a:lnTo>
                      <a:pt x="10812" y="21600"/>
                    </a:lnTo>
                    <a:lnTo>
                      <a:pt x="12927" y="21357"/>
                    </a:lnTo>
                    <a:lnTo>
                      <a:pt x="15065" y="20627"/>
                    </a:lnTo>
                    <a:lnTo>
                      <a:pt x="16919" y="19655"/>
                    </a:lnTo>
                    <a:lnTo>
                      <a:pt x="18463" y="18196"/>
                    </a:lnTo>
                    <a:lnTo>
                      <a:pt x="19747" y="16737"/>
                    </a:lnTo>
                    <a:lnTo>
                      <a:pt x="20745" y="14792"/>
                    </a:lnTo>
                    <a:lnTo>
                      <a:pt x="21315" y="12603"/>
                    </a:lnTo>
                    <a:lnTo>
                      <a:pt x="21600" y="10456"/>
                    </a:lnTo>
                    <a:lnTo>
                      <a:pt x="21457" y="8753"/>
                    </a:lnTo>
                    <a:lnTo>
                      <a:pt x="21030" y="7051"/>
                    </a:lnTo>
                    <a:lnTo>
                      <a:pt x="20459" y="5349"/>
                    </a:lnTo>
                    <a:lnTo>
                      <a:pt x="19604" y="4134"/>
                    </a:lnTo>
                    <a:lnTo>
                      <a:pt x="18606" y="2675"/>
                    </a:lnTo>
                    <a:lnTo>
                      <a:pt x="17465" y="1702"/>
                    </a:lnTo>
                    <a:lnTo>
                      <a:pt x="14638" y="0"/>
                    </a:lnTo>
                    <a:close/>
                    <a:moveTo>
                      <a:pt x="14638" y="0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87" name="Freeform 43"/>
              <p:cNvSpPr>
                <a:spLocks/>
              </p:cNvSpPr>
              <p:nvPr/>
            </p:nvSpPr>
            <p:spPr bwMode="auto">
              <a:xfrm>
                <a:off x="436" y="132"/>
                <a:ext cx="365" cy="66"/>
              </a:xfrm>
              <a:custGeom>
                <a:avLst/>
                <a:gdLst>
                  <a:gd name="T0" fmla="*/ 14203 w 21600"/>
                  <a:gd name="T1" fmla="*/ 5891 h 21600"/>
                  <a:gd name="T2" fmla="*/ 17694 w 21600"/>
                  <a:gd name="T3" fmla="*/ 7855 h 21600"/>
                  <a:gd name="T4" fmla="*/ 21245 w 21600"/>
                  <a:gd name="T5" fmla="*/ 9818 h 21600"/>
                  <a:gd name="T6" fmla="*/ 21600 w 21600"/>
                  <a:gd name="T7" fmla="*/ 3927 h 21600"/>
                  <a:gd name="T8" fmla="*/ 18049 w 21600"/>
                  <a:gd name="T9" fmla="*/ 1964 h 21600"/>
                  <a:gd name="T10" fmla="*/ 14203 w 21600"/>
                  <a:gd name="T11" fmla="*/ 0 h 21600"/>
                  <a:gd name="T12" fmla="*/ 10297 w 21600"/>
                  <a:gd name="T13" fmla="*/ 1964 h 21600"/>
                  <a:gd name="T14" fmla="*/ 6746 w 21600"/>
                  <a:gd name="T15" fmla="*/ 3927 h 21600"/>
                  <a:gd name="T16" fmla="*/ 0 w 21600"/>
                  <a:gd name="T17" fmla="*/ 13745 h 21600"/>
                  <a:gd name="T18" fmla="*/ 0 w 21600"/>
                  <a:gd name="T19" fmla="*/ 21600 h 21600"/>
                  <a:gd name="T20" fmla="*/ 3196 w 21600"/>
                  <a:gd name="T21" fmla="*/ 15709 h 21600"/>
                  <a:gd name="T22" fmla="*/ 6746 w 21600"/>
                  <a:gd name="T23" fmla="*/ 9818 h 21600"/>
                  <a:gd name="T24" fmla="*/ 10297 w 21600"/>
                  <a:gd name="T25" fmla="*/ 7855 h 21600"/>
                  <a:gd name="T26" fmla="*/ 14203 w 21600"/>
                  <a:gd name="T27" fmla="*/ 5891 h 21600"/>
                  <a:gd name="T28" fmla="*/ 14203 w 21600"/>
                  <a:gd name="T29" fmla="*/ 5891 h 21600"/>
                  <a:gd name="T30" fmla="*/ 14203 w 21600"/>
                  <a:gd name="T31" fmla="*/ 5891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600" h="21600">
                    <a:moveTo>
                      <a:pt x="14203" y="5891"/>
                    </a:moveTo>
                    <a:lnTo>
                      <a:pt x="17694" y="7855"/>
                    </a:lnTo>
                    <a:lnTo>
                      <a:pt x="21245" y="9818"/>
                    </a:lnTo>
                    <a:lnTo>
                      <a:pt x="21600" y="3927"/>
                    </a:lnTo>
                    <a:lnTo>
                      <a:pt x="18049" y="1964"/>
                    </a:lnTo>
                    <a:lnTo>
                      <a:pt x="14203" y="0"/>
                    </a:lnTo>
                    <a:lnTo>
                      <a:pt x="10297" y="1964"/>
                    </a:lnTo>
                    <a:lnTo>
                      <a:pt x="6746" y="3927"/>
                    </a:lnTo>
                    <a:lnTo>
                      <a:pt x="0" y="13745"/>
                    </a:lnTo>
                    <a:lnTo>
                      <a:pt x="0" y="21600"/>
                    </a:lnTo>
                    <a:lnTo>
                      <a:pt x="3196" y="15709"/>
                    </a:lnTo>
                    <a:lnTo>
                      <a:pt x="6746" y="9818"/>
                    </a:lnTo>
                    <a:lnTo>
                      <a:pt x="10297" y="7855"/>
                    </a:lnTo>
                    <a:lnTo>
                      <a:pt x="14203" y="5891"/>
                    </a:lnTo>
                    <a:close/>
                    <a:moveTo>
                      <a:pt x="14203" y="5891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88" name="Freeform 44"/>
              <p:cNvSpPr>
                <a:spLocks/>
              </p:cNvSpPr>
              <p:nvPr/>
            </p:nvSpPr>
            <p:spPr bwMode="auto">
              <a:xfrm>
                <a:off x="335" y="198"/>
                <a:ext cx="66" cy="48"/>
              </a:xfrm>
              <a:custGeom>
                <a:avLst/>
                <a:gdLst>
                  <a:gd name="T0" fmla="*/ 21600 w 21600"/>
                  <a:gd name="T1" fmla="*/ 8100 h 21600"/>
                  <a:gd name="T2" fmla="*/ 15709 w 21600"/>
                  <a:gd name="T3" fmla="*/ 0 h 21600"/>
                  <a:gd name="T4" fmla="*/ 7855 w 21600"/>
                  <a:gd name="T5" fmla="*/ 5400 h 21600"/>
                  <a:gd name="T6" fmla="*/ 0 w 21600"/>
                  <a:gd name="T7" fmla="*/ 13500 h 21600"/>
                  <a:gd name="T8" fmla="*/ 3927 w 21600"/>
                  <a:gd name="T9" fmla="*/ 21600 h 21600"/>
                  <a:gd name="T10" fmla="*/ 13745 w 21600"/>
                  <a:gd name="T11" fmla="*/ 13500 h 21600"/>
                  <a:gd name="T12" fmla="*/ 21600 w 21600"/>
                  <a:gd name="T13" fmla="*/ 8100 h 21600"/>
                  <a:gd name="T14" fmla="*/ 21600 w 21600"/>
                  <a:gd name="T15" fmla="*/ 8100 h 21600"/>
                  <a:gd name="T16" fmla="*/ 21600 w 21600"/>
                  <a:gd name="T17" fmla="*/ 8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600" h="21600">
                    <a:moveTo>
                      <a:pt x="21600" y="8100"/>
                    </a:moveTo>
                    <a:lnTo>
                      <a:pt x="15709" y="0"/>
                    </a:lnTo>
                    <a:lnTo>
                      <a:pt x="7855" y="5400"/>
                    </a:lnTo>
                    <a:lnTo>
                      <a:pt x="0" y="13500"/>
                    </a:lnTo>
                    <a:lnTo>
                      <a:pt x="3927" y="21600"/>
                    </a:lnTo>
                    <a:lnTo>
                      <a:pt x="13745" y="13500"/>
                    </a:lnTo>
                    <a:lnTo>
                      <a:pt x="21600" y="8100"/>
                    </a:lnTo>
                    <a:close/>
                    <a:moveTo>
                      <a:pt x="21600" y="8100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89" name="Oval 45"/>
              <p:cNvSpPr>
                <a:spLocks/>
              </p:cNvSpPr>
              <p:nvPr/>
            </p:nvSpPr>
            <p:spPr bwMode="auto">
              <a:xfrm>
                <a:off x="418" y="248"/>
                <a:ext cx="518" cy="318"/>
              </a:xfrm>
              <a:prstGeom prst="ellipse">
                <a:avLst/>
              </a:prstGeom>
              <a:gradFill rotWithShape="0">
                <a:gsLst>
                  <a:gs pos="0">
                    <a:srgbClr val="F0F0F0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90" name="Oval 46"/>
              <p:cNvSpPr>
                <a:spLocks/>
              </p:cNvSpPr>
              <p:nvPr/>
            </p:nvSpPr>
            <p:spPr bwMode="auto">
              <a:xfrm>
                <a:off x="450" y="27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91" name="Oval 47"/>
              <p:cNvSpPr>
                <a:spLocks/>
              </p:cNvSpPr>
              <p:nvPr/>
            </p:nvSpPr>
            <p:spPr bwMode="auto">
              <a:xfrm>
                <a:off x="482" y="29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0F0F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92" name="Oval 48"/>
              <p:cNvSpPr>
                <a:spLocks/>
              </p:cNvSpPr>
              <p:nvPr/>
            </p:nvSpPr>
            <p:spPr bwMode="auto">
              <a:xfrm>
                <a:off x="526" y="31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rgbClr val="F0F0F0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93" name="Oval 49"/>
              <p:cNvSpPr>
                <a:spLocks/>
              </p:cNvSpPr>
              <p:nvPr/>
            </p:nvSpPr>
            <p:spPr bwMode="auto">
              <a:xfrm>
                <a:off x="562" y="33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0F0F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94" name="Oval 50"/>
              <p:cNvSpPr>
                <a:spLocks/>
              </p:cNvSpPr>
              <p:nvPr/>
            </p:nvSpPr>
            <p:spPr bwMode="auto">
              <a:xfrm>
                <a:off x="610" y="36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rgbClr val="F7F7F7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1808" name="Group 64"/>
            <p:cNvGrpSpPr>
              <a:grpSpLocks/>
            </p:cNvGrpSpPr>
            <p:nvPr/>
          </p:nvGrpSpPr>
          <p:grpSpPr bwMode="auto">
            <a:xfrm>
              <a:off x="5278" y="336"/>
              <a:ext cx="425" cy="258"/>
              <a:chOff x="0" y="0"/>
              <a:chExt cx="425" cy="258"/>
            </a:xfrm>
          </p:grpSpPr>
          <p:sp>
            <p:nvSpPr>
              <p:cNvPr id="31796" name="Freeform 52"/>
              <p:cNvSpPr>
                <a:spLocks/>
              </p:cNvSpPr>
              <p:nvPr/>
            </p:nvSpPr>
            <p:spPr bwMode="auto">
              <a:xfrm>
                <a:off x="0" y="162"/>
                <a:ext cx="383" cy="96"/>
              </a:xfrm>
              <a:custGeom>
                <a:avLst/>
                <a:gdLst>
                  <a:gd name="T0" fmla="*/ 11818 w 21600"/>
                  <a:gd name="T1" fmla="*/ 21600 h 21600"/>
                  <a:gd name="T2" fmla="*/ 8086 w 21600"/>
                  <a:gd name="T3" fmla="*/ 20250 h 21600"/>
                  <a:gd name="T4" fmla="*/ 4693 w 21600"/>
                  <a:gd name="T5" fmla="*/ 14850 h 21600"/>
                  <a:gd name="T6" fmla="*/ 1979 w 21600"/>
                  <a:gd name="T7" fmla="*/ 8100 h 21600"/>
                  <a:gd name="T8" fmla="*/ 339 w 21600"/>
                  <a:gd name="T9" fmla="*/ 0 h 21600"/>
                  <a:gd name="T10" fmla="*/ 0 w 21600"/>
                  <a:gd name="T11" fmla="*/ 1350 h 21600"/>
                  <a:gd name="T12" fmla="*/ 1640 w 21600"/>
                  <a:gd name="T13" fmla="*/ 9450 h 21600"/>
                  <a:gd name="T14" fmla="*/ 4354 w 21600"/>
                  <a:gd name="T15" fmla="*/ 16200 h 21600"/>
                  <a:gd name="T16" fmla="*/ 7747 w 21600"/>
                  <a:gd name="T17" fmla="*/ 20250 h 21600"/>
                  <a:gd name="T18" fmla="*/ 11818 w 21600"/>
                  <a:gd name="T19" fmla="*/ 21600 h 21600"/>
                  <a:gd name="T20" fmla="*/ 14871 w 21600"/>
                  <a:gd name="T21" fmla="*/ 20250 h 21600"/>
                  <a:gd name="T22" fmla="*/ 17585 w 21600"/>
                  <a:gd name="T23" fmla="*/ 18900 h 21600"/>
                  <a:gd name="T24" fmla="*/ 19904 w 21600"/>
                  <a:gd name="T25" fmla="*/ 14850 h 21600"/>
                  <a:gd name="T26" fmla="*/ 21600 w 21600"/>
                  <a:gd name="T27" fmla="*/ 9450 h 21600"/>
                  <a:gd name="T28" fmla="*/ 21261 w 21600"/>
                  <a:gd name="T29" fmla="*/ 9450 h 21600"/>
                  <a:gd name="T30" fmla="*/ 19564 w 21600"/>
                  <a:gd name="T31" fmla="*/ 14850 h 21600"/>
                  <a:gd name="T32" fmla="*/ 17246 w 21600"/>
                  <a:gd name="T33" fmla="*/ 17550 h 21600"/>
                  <a:gd name="T34" fmla="*/ 14871 w 21600"/>
                  <a:gd name="T35" fmla="*/ 20250 h 21600"/>
                  <a:gd name="T36" fmla="*/ 11818 w 21600"/>
                  <a:gd name="T37" fmla="*/ 21600 h 21600"/>
                  <a:gd name="T38" fmla="*/ 11818 w 21600"/>
                  <a:gd name="T39" fmla="*/ 21600 h 21600"/>
                  <a:gd name="T40" fmla="*/ 11818 w 21600"/>
                  <a:gd name="T41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600" h="21600">
                    <a:moveTo>
                      <a:pt x="11818" y="21600"/>
                    </a:moveTo>
                    <a:lnTo>
                      <a:pt x="8086" y="20250"/>
                    </a:lnTo>
                    <a:lnTo>
                      <a:pt x="4693" y="14850"/>
                    </a:lnTo>
                    <a:lnTo>
                      <a:pt x="1979" y="8100"/>
                    </a:lnTo>
                    <a:lnTo>
                      <a:pt x="339" y="0"/>
                    </a:lnTo>
                    <a:lnTo>
                      <a:pt x="0" y="1350"/>
                    </a:lnTo>
                    <a:lnTo>
                      <a:pt x="1640" y="9450"/>
                    </a:lnTo>
                    <a:lnTo>
                      <a:pt x="4354" y="16200"/>
                    </a:lnTo>
                    <a:lnTo>
                      <a:pt x="7747" y="20250"/>
                    </a:lnTo>
                    <a:lnTo>
                      <a:pt x="11818" y="21600"/>
                    </a:lnTo>
                    <a:lnTo>
                      <a:pt x="14871" y="20250"/>
                    </a:lnTo>
                    <a:lnTo>
                      <a:pt x="17585" y="18900"/>
                    </a:lnTo>
                    <a:lnTo>
                      <a:pt x="19904" y="14850"/>
                    </a:lnTo>
                    <a:lnTo>
                      <a:pt x="21600" y="9450"/>
                    </a:lnTo>
                    <a:lnTo>
                      <a:pt x="21261" y="9450"/>
                    </a:lnTo>
                    <a:lnTo>
                      <a:pt x="19564" y="14850"/>
                    </a:lnTo>
                    <a:lnTo>
                      <a:pt x="17246" y="17550"/>
                    </a:lnTo>
                    <a:lnTo>
                      <a:pt x="14871" y="20250"/>
                    </a:lnTo>
                    <a:lnTo>
                      <a:pt x="11818" y="21600"/>
                    </a:lnTo>
                    <a:close/>
                    <a:moveTo>
                      <a:pt x="11818" y="21600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97" name="Freeform 53"/>
              <p:cNvSpPr>
                <a:spLocks/>
              </p:cNvSpPr>
              <p:nvPr/>
            </p:nvSpPr>
            <p:spPr bwMode="auto">
              <a:xfrm>
                <a:off x="35" y="0"/>
                <a:ext cx="258" cy="54"/>
              </a:xfrm>
              <a:custGeom>
                <a:avLst/>
                <a:gdLst>
                  <a:gd name="T0" fmla="*/ 14567 w 21600"/>
                  <a:gd name="T1" fmla="*/ 0 h 21600"/>
                  <a:gd name="T2" fmla="*/ 18084 w 21600"/>
                  <a:gd name="T3" fmla="*/ 2400 h 21600"/>
                  <a:gd name="T4" fmla="*/ 21600 w 21600"/>
                  <a:gd name="T5" fmla="*/ 4800 h 21600"/>
                  <a:gd name="T6" fmla="*/ 21098 w 21600"/>
                  <a:gd name="T7" fmla="*/ 2400 h 21600"/>
                  <a:gd name="T8" fmla="*/ 18084 w 21600"/>
                  <a:gd name="T9" fmla="*/ 0 h 21600"/>
                  <a:gd name="T10" fmla="*/ 14567 w 21600"/>
                  <a:gd name="T11" fmla="*/ 0 h 21600"/>
                  <a:gd name="T12" fmla="*/ 10047 w 21600"/>
                  <a:gd name="T13" fmla="*/ 2400 h 21600"/>
                  <a:gd name="T14" fmla="*/ 6530 w 21600"/>
                  <a:gd name="T15" fmla="*/ 4800 h 21600"/>
                  <a:gd name="T16" fmla="*/ 3014 w 21600"/>
                  <a:gd name="T17" fmla="*/ 12000 h 21600"/>
                  <a:gd name="T18" fmla="*/ 0 w 21600"/>
                  <a:gd name="T19" fmla="*/ 19200 h 21600"/>
                  <a:gd name="T20" fmla="*/ 502 w 21600"/>
                  <a:gd name="T21" fmla="*/ 21600 h 21600"/>
                  <a:gd name="T22" fmla="*/ 3014 w 21600"/>
                  <a:gd name="T23" fmla="*/ 14400 h 21600"/>
                  <a:gd name="T24" fmla="*/ 6530 w 21600"/>
                  <a:gd name="T25" fmla="*/ 7200 h 21600"/>
                  <a:gd name="T26" fmla="*/ 10047 w 21600"/>
                  <a:gd name="T27" fmla="*/ 2400 h 21600"/>
                  <a:gd name="T28" fmla="*/ 14567 w 21600"/>
                  <a:gd name="T29" fmla="*/ 0 h 21600"/>
                  <a:gd name="T30" fmla="*/ 14567 w 21600"/>
                  <a:gd name="T31" fmla="*/ 0 h 21600"/>
                  <a:gd name="T32" fmla="*/ 14567 w 21600"/>
                  <a:gd name="T33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600" h="21600">
                    <a:moveTo>
                      <a:pt x="14567" y="0"/>
                    </a:moveTo>
                    <a:lnTo>
                      <a:pt x="18084" y="2400"/>
                    </a:lnTo>
                    <a:lnTo>
                      <a:pt x="21600" y="4800"/>
                    </a:lnTo>
                    <a:lnTo>
                      <a:pt x="21098" y="2400"/>
                    </a:lnTo>
                    <a:lnTo>
                      <a:pt x="18084" y="0"/>
                    </a:lnTo>
                    <a:lnTo>
                      <a:pt x="14567" y="0"/>
                    </a:lnTo>
                    <a:lnTo>
                      <a:pt x="10047" y="2400"/>
                    </a:lnTo>
                    <a:lnTo>
                      <a:pt x="6530" y="4800"/>
                    </a:lnTo>
                    <a:lnTo>
                      <a:pt x="3014" y="12000"/>
                    </a:lnTo>
                    <a:lnTo>
                      <a:pt x="0" y="19200"/>
                    </a:lnTo>
                    <a:lnTo>
                      <a:pt x="502" y="21600"/>
                    </a:lnTo>
                    <a:lnTo>
                      <a:pt x="3014" y="14400"/>
                    </a:lnTo>
                    <a:lnTo>
                      <a:pt x="6530" y="7200"/>
                    </a:lnTo>
                    <a:lnTo>
                      <a:pt x="10047" y="2400"/>
                    </a:lnTo>
                    <a:lnTo>
                      <a:pt x="14567" y="0"/>
                    </a:lnTo>
                    <a:close/>
                    <a:moveTo>
                      <a:pt x="14567" y="0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98" name="Freeform 54"/>
              <p:cNvSpPr>
                <a:spLocks/>
              </p:cNvSpPr>
              <p:nvPr/>
            </p:nvSpPr>
            <p:spPr bwMode="auto">
              <a:xfrm>
                <a:off x="365" y="42"/>
                <a:ext cx="60" cy="156"/>
              </a:xfrm>
              <a:custGeom>
                <a:avLst/>
                <a:gdLst>
                  <a:gd name="T0" fmla="*/ 19440 w 21600"/>
                  <a:gd name="T1" fmla="*/ 12462 h 21600"/>
                  <a:gd name="T2" fmla="*/ 17280 w 21600"/>
                  <a:gd name="T3" fmla="*/ 17446 h 21600"/>
                  <a:gd name="T4" fmla="*/ 8640 w 21600"/>
                  <a:gd name="T5" fmla="*/ 21600 h 21600"/>
                  <a:gd name="T6" fmla="*/ 10800 w 21600"/>
                  <a:gd name="T7" fmla="*/ 21600 h 21600"/>
                  <a:gd name="T8" fmla="*/ 19440 w 21600"/>
                  <a:gd name="T9" fmla="*/ 17446 h 21600"/>
                  <a:gd name="T10" fmla="*/ 21600 w 21600"/>
                  <a:gd name="T11" fmla="*/ 12462 h 21600"/>
                  <a:gd name="T12" fmla="*/ 19440 w 21600"/>
                  <a:gd name="T13" fmla="*/ 9138 h 21600"/>
                  <a:gd name="T14" fmla="*/ 17280 w 21600"/>
                  <a:gd name="T15" fmla="*/ 5815 h 21600"/>
                  <a:gd name="T16" fmla="*/ 10800 w 21600"/>
                  <a:gd name="T17" fmla="*/ 2492 h 21600"/>
                  <a:gd name="T18" fmla="*/ 2160 w 21600"/>
                  <a:gd name="T19" fmla="*/ 0 h 21600"/>
                  <a:gd name="T20" fmla="*/ 0 w 21600"/>
                  <a:gd name="T21" fmla="*/ 831 h 21600"/>
                  <a:gd name="T22" fmla="*/ 8640 w 21600"/>
                  <a:gd name="T23" fmla="*/ 3323 h 21600"/>
                  <a:gd name="T24" fmla="*/ 15120 w 21600"/>
                  <a:gd name="T25" fmla="*/ 5815 h 21600"/>
                  <a:gd name="T26" fmla="*/ 17280 w 21600"/>
                  <a:gd name="T27" fmla="*/ 9138 h 21600"/>
                  <a:gd name="T28" fmla="*/ 19440 w 21600"/>
                  <a:gd name="T29" fmla="*/ 12462 h 21600"/>
                  <a:gd name="T30" fmla="*/ 19440 w 21600"/>
                  <a:gd name="T31" fmla="*/ 12462 h 21600"/>
                  <a:gd name="T32" fmla="*/ 19440 w 21600"/>
                  <a:gd name="T33" fmla="*/ 12462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600" h="21600">
                    <a:moveTo>
                      <a:pt x="19440" y="12462"/>
                    </a:moveTo>
                    <a:lnTo>
                      <a:pt x="17280" y="17446"/>
                    </a:lnTo>
                    <a:lnTo>
                      <a:pt x="8640" y="21600"/>
                    </a:lnTo>
                    <a:lnTo>
                      <a:pt x="10800" y="21600"/>
                    </a:lnTo>
                    <a:lnTo>
                      <a:pt x="19440" y="17446"/>
                    </a:lnTo>
                    <a:lnTo>
                      <a:pt x="21600" y="12462"/>
                    </a:lnTo>
                    <a:lnTo>
                      <a:pt x="19440" y="9138"/>
                    </a:lnTo>
                    <a:lnTo>
                      <a:pt x="17280" y="5815"/>
                    </a:lnTo>
                    <a:lnTo>
                      <a:pt x="10800" y="2492"/>
                    </a:lnTo>
                    <a:lnTo>
                      <a:pt x="2160" y="0"/>
                    </a:lnTo>
                    <a:lnTo>
                      <a:pt x="0" y="831"/>
                    </a:lnTo>
                    <a:lnTo>
                      <a:pt x="8640" y="3323"/>
                    </a:lnTo>
                    <a:lnTo>
                      <a:pt x="15120" y="5815"/>
                    </a:lnTo>
                    <a:lnTo>
                      <a:pt x="17280" y="9138"/>
                    </a:lnTo>
                    <a:lnTo>
                      <a:pt x="19440" y="12462"/>
                    </a:lnTo>
                    <a:close/>
                    <a:moveTo>
                      <a:pt x="19440" y="12462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799" name="Freeform 55"/>
              <p:cNvSpPr>
                <a:spLocks/>
              </p:cNvSpPr>
              <p:nvPr/>
            </p:nvSpPr>
            <p:spPr bwMode="auto">
              <a:xfrm>
                <a:off x="95" y="222"/>
                <a:ext cx="192" cy="18"/>
              </a:xfrm>
              <a:custGeom>
                <a:avLst/>
                <a:gdLst>
                  <a:gd name="T0" fmla="*/ 12825 w 21600"/>
                  <a:gd name="T1" fmla="*/ 14400 h 21600"/>
                  <a:gd name="T2" fmla="*/ 8100 w 21600"/>
                  <a:gd name="T3" fmla="*/ 7200 h 21600"/>
                  <a:gd name="T4" fmla="*/ 3375 w 21600"/>
                  <a:gd name="T5" fmla="*/ 0 h 21600"/>
                  <a:gd name="T6" fmla="*/ 0 w 21600"/>
                  <a:gd name="T7" fmla="*/ 0 h 21600"/>
                  <a:gd name="T8" fmla="*/ 6075 w 21600"/>
                  <a:gd name="T9" fmla="*/ 14400 h 21600"/>
                  <a:gd name="T10" fmla="*/ 12825 w 21600"/>
                  <a:gd name="T11" fmla="*/ 21600 h 21600"/>
                  <a:gd name="T12" fmla="*/ 17550 w 21600"/>
                  <a:gd name="T13" fmla="*/ 21600 h 21600"/>
                  <a:gd name="T14" fmla="*/ 21600 w 21600"/>
                  <a:gd name="T15" fmla="*/ 14400 h 21600"/>
                  <a:gd name="T16" fmla="*/ 20925 w 21600"/>
                  <a:gd name="T17" fmla="*/ 0 h 21600"/>
                  <a:gd name="T18" fmla="*/ 16875 w 21600"/>
                  <a:gd name="T19" fmla="*/ 7200 h 21600"/>
                  <a:gd name="T20" fmla="*/ 12825 w 21600"/>
                  <a:gd name="T21" fmla="*/ 14400 h 21600"/>
                  <a:gd name="T22" fmla="*/ 12825 w 21600"/>
                  <a:gd name="T23" fmla="*/ 14400 h 21600"/>
                  <a:gd name="T24" fmla="*/ 12825 w 21600"/>
                  <a:gd name="T25" fmla="*/ 144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600" h="21600">
                    <a:moveTo>
                      <a:pt x="12825" y="14400"/>
                    </a:moveTo>
                    <a:lnTo>
                      <a:pt x="8100" y="7200"/>
                    </a:lnTo>
                    <a:lnTo>
                      <a:pt x="3375" y="0"/>
                    </a:lnTo>
                    <a:lnTo>
                      <a:pt x="0" y="0"/>
                    </a:lnTo>
                    <a:lnTo>
                      <a:pt x="6075" y="14400"/>
                    </a:lnTo>
                    <a:lnTo>
                      <a:pt x="12825" y="21600"/>
                    </a:lnTo>
                    <a:lnTo>
                      <a:pt x="17550" y="21600"/>
                    </a:lnTo>
                    <a:lnTo>
                      <a:pt x="21600" y="14400"/>
                    </a:lnTo>
                    <a:lnTo>
                      <a:pt x="20925" y="0"/>
                    </a:lnTo>
                    <a:lnTo>
                      <a:pt x="16875" y="7200"/>
                    </a:lnTo>
                    <a:lnTo>
                      <a:pt x="12825" y="14400"/>
                    </a:lnTo>
                    <a:close/>
                    <a:moveTo>
                      <a:pt x="12825" y="14400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800" name="Freeform 56"/>
              <p:cNvSpPr>
                <a:spLocks/>
              </p:cNvSpPr>
              <p:nvPr/>
            </p:nvSpPr>
            <p:spPr bwMode="auto">
              <a:xfrm>
                <a:off x="24" y="18"/>
                <a:ext cx="161" cy="186"/>
              </a:xfrm>
              <a:custGeom>
                <a:avLst/>
                <a:gdLst>
                  <a:gd name="T0" fmla="*/ 1476 w 21600"/>
                  <a:gd name="T1" fmla="*/ 13239 h 21600"/>
                  <a:gd name="T2" fmla="*/ 2281 w 21600"/>
                  <a:gd name="T3" fmla="*/ 11148 h 21600"/>
                  <a:gd name="T4" fmla="*/ 3086 w 21600"/>
                  <a:gd name="T5" fmla="*/ 9058 h 21600"/>
                  <a:gd name="T6" fmla="*/ 7111 w 21600"/>
                  <a:gd name="T7" fmla="*/ 4877 h 21600"/>
                  <a:gd name="T8" fmla="*/ 13550 w 21600"/>
                  <a:gd name="T9" fmla="*/ 2090 h 21600"/>
                  <a:gd name="T10" fmla="*/ 20795 w 21600"/>
                  <a:gd name="T11" fmla="*/ 697 h 21600"/>
                  <a:gd name="T12" fmla="*/ 21600 w 21600"/>
                  <a:gd name="T13" fmla="*/ 0 h 21600"/>
                  <a:gd name="T14" fmla="*/ 12745 w 21600"/>
                  <a:gd name="T15" fmla="*/ 1394 h 21600"/>
                  <a:gd name="T16" fmla="*/ 6306 w 21600"/>
                  <a:gd name="T17" fmla="*/ 4181 h 21600"/>
                  <a:gd name="T18" fmla="*/ 1476 w 21600"/>
                  <a:gd name="T19" fmla="*/ 8361 h 21600"/>
                  <a:gd name="T20" fmla="*/ 671 w 21600"/>
                  <a:gd name="T21" fmla="*/ 10452 h 21600"/>
                  <a:gd name="T22" fmla="*/ 0 w 21600"/>
                  <a:gd name="T23" fmla="*/ 13239 h 21600"/>
                  <a:gd name="T24" fmla="*/ 1476 w 21600"/>
                  <a:gd name="T25" fmla="*/ 17419 h 21600"/>
                  <a:gd name="T26" fmla="*/ 3086 w 21600"/>
                  <a:gd name="T27" fmla="*/ 19510 h 21600"/>
                  <a:gd name="T28" fmla="*/ 5501 w 21600"/>
                  <a:gd name="T29" fmla="*/ 21600 h 21600"/>
                  <a:gd name="T30" fmla="*/ 8720 w 21600"/>
                  <a:gd name="T31" fmla="*/ 21600 h 21600"/>
                  <a:gd name="T32" fmla="*/ 5501 w 21600"/>
                  <a:gd name="T33" fmla="*/ 19510 h 21600"/>
                  <a:gd name="T34" fmla="*/ 3086 w 21600"/>
                  <a:gd name="T35" fmla="*/ 17419 h 21600"/>
                  <a:gd name="T36" fmla="*/ 2281 w 21600"/>
                  <a:gd name="T37" fmla="*/ 15329 h 21600"/>
                  <a:gd name="T38" fmla="*/ 1476 w 21600"/>
                  <a:gd name="T39" fmla="*/ 13239 h 21600"/>
                  <a:gd name="T40" fmla="*/ 1476 w 21600"/>
                  <a:gd name="T41" fmla="*/ 13239 h 21600"/>
                  <a:gd name="T42" fmla="*/ 1476 w 21600"/>
                  <a:gd name="T43" fmla="*/ 1323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600" h="21600">
                    <a:moveTo>
                      <a:pt x="1476" y="13239"/>
                    </a:moveTo>
                    <a:lnTo>
                      <a:pt x="2281" y="11148"/>
                    </a:lnTo>
                    <a:lnTo>
                      <a:pt x="3086" y="9058"/>
                    </a:lnTo>
                    <a:lnTo>
                      <a:pt x="7111" y="4877"/>
                    </a:lnTo>
                    <a:lnTo>
                      <a:pt x="13550" y="2090"/>
                    </a:lnTo>
                    <a:lnTo>
                      <a:pt x="20795" y="697"/>
                    </a:lnTo>
                    <a:lnTo>
                      <a:pt x="21600" y="0"/>
                    </a:lnTo>
                    <a:lnTo>
                      <a:pt x="12745" y="1394"/>
                    </a:lnTo>
                    <a:lnTo>
                      <a:pt x="6306" y="4181"/>
                    </a:lnTo>
                    <a:lnTo>
                      <a:pt x="1476" y="8361"/>
                    </a:lnTo>
                    <a:lnTo>
                      <a:pt x="671" y="10452"/>
                    </a:lnTo>
                    <a:lnTo>
                      <a:pt x="0" y="13239"/>
                    </a:lnTo>
                    <a:lnTo>
                      <a:pt x="1476" y="17419"/>
                    </a:lnTo>
                    <a:lnTo>
                      <a:pt x="3086" y="19510"/>
                    </a:lnTo>
                    <a:lnTo>
                      <a:pt x="5501" y="21600"/>
                    </a:lnTo>
                    <a:lnTo>
                      <a:pt x="8720" y="21600"/>
                    </a:lnTo>
                    <a:lnTo>
                      <a:pt x="5501" y="19510"/>
                    </a:lnTo>
                    <a:lnTo>
                      <a:pt x="3086" y="17419"/>
                    </a:lnTo>
                    <a:lnTo>
                      <a:pt x="2281" y="15329"/>
                    </a:lnTo>
                    <a:lnTo>
                      <a:pt x="1476" y="13239"/>
                    </a:lnTo>
                    <a:close/>
                    <a:moveTo>
                      <a:pt x="1476" y="13239"/>
                    </a:moveTo>
                  </a:path>
                </a:pathLst>
              </a:custGeom>
              <a:gradFill rotWithShape="0">
                <a:gsLst>
                  <a:gs pos="0">
                    <a:srgbClr val="EAEAEA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801" name="Freeform 57"/>
              <p:cNvSpPr>
                <a:spLocks/>
              </p:cNvSpPr>
              <p:nvPr/>
            </p:nvSpPr>
            <p:spPr bwMode="auto">
              <a:xfrm>
                <a:off x="209" y="18"/>
                <a:ext cx="186" cy="210"/>
              </a:xfrm>
              <a:custGeom>
                <a:avLst/>
                <a:gdLst>
                  <a:gd name="T0" fmla="*/ 0 w 21600"/>
                  <a:gd name="T1" fmla="*/ 617 h 21600"/>
                  <a:gd name="T2" fmla="*/ 7706 w 21600"/>
                  <a:gd name="T3" fmla="*/ 1234 h 21600"/>
                  <a:gd name="T4" fmla="*/ 13894 w 21600"/>
                  <a:gd name="T5" fmla="*/ 3703 h 21600"/>
                  <a:gd name="T6" fmla="*/ 18097 w 21600"/>
                  <a:gd name="T7" fmla="*/ 7406 h 21600"/>
                  <a:gd name="T8" fmla="*/ 18798 w 21600"/>
                  <a:gd name="T9" fmla="*/ 9257 h 21600"/>
                  <a:gd name="T10" fmla="*/ 19498 w 21600"/>
                  <a:gd name="T11" fmla="*/ 11726 h 21600"/>
                  <a:gd name="T12" fmla="*/ 18798 w 21600"/>
                  <a:gd name="T13" fmla="*/ 14194 h 21600"/>
                  <a:gd name="T14" fmla="*/ 17397 w 21600"/>
                  <a:gd name="T15" fmla="*/ 16663 h 21600"/>
                  <a:gd name="T16" fmla="*/ 13894 w 21600"/>
                  <a:gd name="T17" fmla="*/ 18514 h 21600"/>
                  <a:gd name="T18" fmla="*/ 10508 w 21600"/>
                  <a:gd name="T19" fmla="*/ 20366 h 21600"/>
                  <a:gd name="T20" fmla="*/ 11209 w 21600"/>
                  <a:gd name="T21" fmla="*/ 21600 h 21600"/>
                  <a:gd name="T22" fmla="*/ 15295 w 21600"/>
                  <a:gd name="T23" fmla="*/ 19749 h 21600"/>
                  <a:gd name="T24" fmla="*/ 18798 w 21600"/>
                  <a:gd name="T25" fmla="*/ 17280 h 21600"/>
                  <a:gd name="T26" fmla="*/ 20899 w 21600"/>
                  <a:gd name="T27" fmla="*/ 14811 h 21600"/>
                  <a:gd name="T28" fmla="*/ 21600 w 21600"/>
                  <a:gd name="T29" fmla="*/ 11726 h 21600"/>
                  <a:gd name="T30" fmla="*/ 20899 w 21600"/>
                  <a:gd name="T31" fmla="*/ 9257 h 21600"/>
                  <a:gd name="T32" fmla="*/ 20199 w 21600"/>
                  <a:gd name="T33" fmla="*/ 6789 h 21600"/>
                  <a:gd name="T34" fmla="*/ 18097 w 21600"/>
                  <a:gd name="T35" fmla="*/ 4937 h 21600"/>
                  <a:gd name="T36" fmla="*/ 15295 w 21600"/>
                  <a:gd name="T37" fmla="*/ 3086 h 21600"/>
                  <a:gd name="T38" fmla="*/ 8406 w 21600"/>
                  <a:gd name="T39" fmla="*/ 617 h 21600"/>
                  <a:gd name="T40" fmla="*/ 0 w 21600"/>
                  <a:gd name="T41" fmla="*/ 0 h 21600"/>
                  <a:gd name="T42" fmla="*/ 0 w 21600"/>
                  <a:gd name="T43" fmla="*/ 617 h 21600"/>
                  <a:gd name="T44" fmla="*/ 0 w 21600"/>
                  <a:gd name="T45" fmla="*/ 617 h 21600"/>
                  <a:gd name="T46" fmla="*/ 0 w 21600"/>
                  <a:gd name="T47" fmla="*/ 617 h 21600"/>
                  <a:gd name="T48" fmla="*/ 0 w 21600"/>
                  <a:gd name="T49" fmla="*/ 61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600" h="21600">
                    <a:moveTo>
                      <a:pt x="0" y="617"/>
                    </a:moveTo>
                    <a:lnTo>
                      <a:pt x="7706" y="1234"/>
                    </a:lnTo>
                    <a:lnTo>
                      <a:pt x="13894" y="3703"/>
                    </a:lnTo>
                    <a:lnTo>
                      <a:pt x="18097" y="7406"/>
                    </a:lnTo>
                    <a:lnTo>
                      <a:pt x="18798" y="9257"/>
                    </a:lnTo>
                    <a:lnTo>
                      <a:pt x="19498" y="11726"/>
                    </a:lnTo>
                    <a:lnTo>
                      <a:pt x="18798" y="14194"/>
                    </a:lnTo>
                    <a:lnTo>
                      <a:pt x="17397" y="16663"/>
                    </a:lnTo>
                    <a:lnTo>
                      <a:pt x="13894" y="18514"/>
                    </a:lnTo>
                    <a:lnTo>
                      <a:pt x="10508" y="20366"/>
                    </a:lnTo>
                    <a:lnTo>
                      <a:pt x="11209" y="21600"/>
                    </a:lnTo>
                    <a:lnTo>
                      <a:pt x="15295" y="19749"/>
                    </a:lnTo>
                    <a:lnTo>
                      <a:pt x="18798" y="17280"/>
                    </a:lnTo>
                    <a:lnTo>
                      <a:pt x="20899" y="14811"/>
                    </a:lnTo>
                    <a:lnTo>
                      <a:pt x="21600" y="11726"/>
                    </a:lnTo>
                    <a:lnTo>
                      <a:pt x="20899" y="9257"/>
                    </a:lnTo>
                    <a:lnTo>
                      <a:pt x="20199" y="6789"/>
                    </a:lnTo>
                    <a:lnTo>
                      <a:pt x="18097" y="4937"/>
                    </a:lnTo>
                    <a:lnTo>
                      <a:pt x="15295" y="3086"/>
                    </a:lnTo>
                    <a:lnTo>
                      <a:pt x="8406" y="617"/>
                    </a:lnTo>
                    <a:lnTo>
                      <a:pt x="0" y="0"/>
                    </a:lnTo>
                    <a:lnTo>
                      <a:pt x="0" y="617"/>
                    </a:lnTo>
                    <a:close/>
                    <a:moveTo>
                      <a:pt x="0" y="617"/>
                    </a:moveTo>
                  </a:path>
                </a:pathLst>
              </a:custGeom>
              <a:gradFill rotWithShape="0">
                <a:gsLst>
                  <a:gs pos="0">
                    <a:srgbClr val="EAEAEA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802" name="AutoShape 58"/>
              <p:cNvSpPr>
                <a:spLocks/>
              </p:cNvSpPr>
              <p:nvPr/>
            </p:nvSpPr>
            <p:spPr bwMode="auto">
              <a:xfrm>
                <a:off x="65" y="34"/>
                <a:ext cx="299" cy="18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10836" y="0"/>
                    </a:moveTo>
                    <a:lnTo>
                      <a:pt x="6502" y="697"/>
                    </a:lnTo>
                    <a:lnTo>
                      <a:pt x="3034" y="3484"/>
                    </a:lnTo>
                    <a:lnTo>
                      <a:pt x="867" y="6271"/>
                    </a:lnTo>
                    <a:lnTo>
                      <a:pt x="433" y="8361"/>
                    </a:lnTo>
                    <a:lnTo>
                      <a:pt x="0" y="10452"/>
                    </a:lnTo>
                    <a:lnTo>
                      <a:pt x="433" y="12542"/>
                    </a:lnTo>
                    <a:lnTo>
                      <a:pt x="867" y="14632"/>
                    </a:lnTo>
                    <a:lnTo>
                      <a:pt x="3034" y="18116"/>
                    </a:lnTo>
                    <a:lnTo>
                      <a:pt x="6502" y="20903"/>
                    </a:lnTo>
                    <a:lnTo>
                      <a:pt x="10836" y="21600"/>
                    </a:lnTo>
                    <a:lnTo>
                      <a:pt x="15098" y="20903"/>
                    </a:lnTo>
                    <a:lnTo>
                      <a:pt x="18566" y="18116"/>
                    </a:lnTo>
                    <a:lnTo>
                      <a:pt x="20733" y="14632"/>
                    </a:lnTo>
                    <a:lnTo>
                      <a:pt x="21600" y="12542"/>
                    </a:lnTo>
                    <a:lnTo>
                      <a:pt x="21600" y="10452"/>
                    </a:lnTo>
                    <a:lnTo>
                      <a:pt x="21600" y="8361"/>
                    </a:lnTo>
                    <a:lnTo>
                      <a:pt x="20733" y="6271"/>
                    </a:lnTo>
                    <a:lnTo>
                      <a:pt x="18566" y="3484"/>
                    </a:lnTo>
                    <a:lnTo>
                      <a:pt x="15098" y="697"/>
                    </a:lnTo>
                    <a:lnTo>
                      <a:pt x="10836" y="0"/>
                    </a:lnTo>
                    <a:close/>
                    <a:moveTo>
                      <a:pt x="10836" y="20903"/>
                    </a:moveTo>
                    <a:lnTo>
                      <a:pt x="6935" y="20206"/>
                    </a:lnTo>
                    <a:lnTo>
                      <a:pt x="3468" y="18116"/>
                    </a:lnTo>
                    <a:lnTo>
                      <a:pt x="1300" y="14632"/>
                    </a:lnTo>
                    <a:lnTo>
                      <a:pt x="867" y="12542"/>
                    </a:lnTo>
                    <a:lnTo>
                      <a:pt x="433" y="10452"/>
                    </a:lnTo>
                    <a:lnTo>
                      <a:pt x="867" y="8361"/>
                    </a:lnTo>
                    <a:lnTo>
                      <a:pt x="1300" y="6271"/>
                    </a:lnTo>
                    <a:lnTo>
                      <a:pt x="3468" y="3484"/>
                    </a:lnTo>
                    <a:lnTo>
                      <a:pt x="6935" y="1394"/>
                    </a:lnTo>
                    <a:lnTo>
                      <a:pt x="10836" y="697"/>
                    </a:lnTo>
                    <a:lnTo>
                      <a:pt x="14665" y="1394"/>
                    </a:lnTo>
                    <a:lnTo>
                      <a:pt x="18132" y="3484"/>
                    </a:lnTo>
                    <a:lnTo>
                      <a:pt x="20300" y="6271"/>
                    </a:lnTo>
                    <a:lnTo>
                      <a:pt x="21167" y="8361"/>
                    </a:lnTo>
                    <a:lnTo>
                      <a:pt x="21167" y="10452"/>
                    </a:lnTo>
                    <a:lnTo>
                      <a:pt x="21167" y="12542"/>
                    </a:lnTo>
                    <a:lnTo>
                      <a:pt x="20300" y="14632"/>
                    </a:lnTo>
                    <a:lnTo>
                      <a:pt x="18132" y="18116"/>
                    </a:lnTo>
                    <a:lnTo>
                      <a:pt x="14665" y="20206"/>
                    </a:lnTo>
                    <a:lnTo>
                      <a:pt x="10836" y="20903"/>
                    </a:lnTo>
                    <a:close/>
                    <a:moveTo>
                      <a:pt x="10836" y="20903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31807" name="Group 63"/>
              <p:cNvGrpSpPr>
                <a:grpSpLocks/>
              </p:cNvGrpSpPr>
              <p:nvPr/>
            </p:nvGrpSpPr>
            <p:grpSpPr bwMode="auto">
              <a:xfrm>
                <a:off x="101" y="61"/>
                <a:ext cx="227" cy="132"/>
                <a:chOff x="0" y="0"/>
                <a:chExt cx="227" cy="132"/>
              </a:xfrm>
            </p:grpSpPr>
            <p:sp>
              <p:nvSpPr>
                <p:cNvPr id="31803" name="Oval 59"/>
                <p:cNvSpPr>
                  <a:spLocks/>
                </p:cNvSpPr>
                <p:nvPr/>
              </p:nvSpPr>
              <p:spPr bwMode="auto">
                <a:xfrm>
                  <a:off x="0" y="0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AEAEA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  <a:solidFill>
                        <a:schemeClr val="tx1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1804" name="Oval 60"/>
                <p:cNvSpPr>
                  <a:spLocks/>
                </p:cNvSpPr>
                <p:nvPr/>
              </p:nvSpPr>
              <p:spPr bwMode="auto">
                <a:xfrm>
                  <a:off x="22" y="14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EAEAEA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  <a:solidFill>
                        <a:schemeClr val="tx1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1805" name="Oval 61"/>
                <p:cNvSpPr>
                  <a:spLocks/>
                </p:cNvSpPr>
                <p:nvPr/>
              </p:nvSpPr>
              <p:spPr bwMode="auto">
                <a:xfrm>
                  <a:off x="50" y="24"/>
                  <a:ext cx="124" cy="8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AEAEA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  <a:solidFill>
                        <a:schemeClr val="tx1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1806" name="Oval 62"/>
                <p:cNvSpPr>
                  <a:spLocks/>
                </p:cNvSpPr>
                <p:nvPr/>
              </p:nvSpPr>
              <p:spPr bwMode="auto">
                <a:xfrm>
                  <a:off x="77" y="40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EAEAEA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  <a:solidFill>
                        <a:schemeClr val="tx1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1810" name="Rectangle 66"/>
          <p:cNvSpPr>
            <a:spLocks/>
          </p:cNvSpPr>
          <p:nvPr/>
        </p:nvSpPr>
        <p:spPr bwMode="auto">
          <a:xfrm>
            <a:off x="330201" y="6442075"/>
            <a:ext cx="13081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7" bIns="0" anchor="b"/>
          <a:lstStyle/>
          <a:p>
            <a:pPr marL="39686"/>
            <a:r>
              <a:rPr lang="en-US" sz="100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August 2011</a:t>
            </a:r>
          </a:p>
        </p:txBody>
      </p:sp>
      <p:sp>
        <p:nvSpPr>
          <p:cNvPr id="31811" name="Rectangle 67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73"/>
          <a:lstStyle/>
          <a:p>
            <a:endParaRPr lang="en-US"/>
          </a:p>
        </p:txBody>
      </p:sp>
      <p:sp>
        <p:nvSpPr>
          <p:cNvPr id="31812" name="Rectangle 68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73"/>
          <a:lstStyle/>
          <a:p>
            <a:endParaRPr lang="en-US"/>
          </a:p>
        </p:txBody>
      </p:sp>
      <p:sp>
        <p:nvSpPr>
          <p:cNvPr id="31813" name="Text Box 69"/>
          <p:cNvSpPr txBox="1">
            <a:spLocks noChangeArrowheads="1"/>
          </p:cNvSpPr>
          <p:nvPr/>
        </p:nvSpPr>
        <p:spPr bwMode="auto">
          <a:xfrm>
            <a:off x="7491414" y="6480175"/>
            <a:ext cx="25558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b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fld id="{4DBDBBA8-A336-A04D-8CEE-E32CBBE3E408}" type="slidenum">
              <a:rPr lang="en-US" sz="100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pPr algn="ctr"/>
              <a:t>17</a:t>
            </a:fld>
            <a:endParaRPr lang="en-US" sz="1000"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pic>
        <p:nvPicPr>
          <p:cNvPr id="31814" name="Picture 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25524" y="0"/>
            <a:ext cx="10399713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815" name="Line 71"/>
          <p:cNvSpPr>
            <a:spLocks noChangeShapeType="1"/>
          </p:cNvSpPr>
          <p:nvPr/>
        </p:nvSpPr>
        <p:spPr bwMode="auto">
          <a:xfrm>
            <a:off x="1549400" y="1420814"/>
            <a:ext cx="2082800" cy="14287"/>
          </a:xfrm>
          <a:prstGeom prst="line">
            <a:avLst/>
          </a:prstGeom>
          <a:noFill/>
          <a:ln w="63500" cap="flat">
            <a:solidFill>
              <a:srgbClr val="D90B00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16" name="Rectangle 72"/>
          <p:cNvSpPr>
            <a:spLocks/>
          </p:cNvSpPr>
          <p:nvPr/>
        </p:nvSpPr>
        <p:spPr bwMode="auto">
          <a:xfrm>
            <a:off x="2550170" y="927100"/>
            <a:ext cx="308275" cy="33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7" bIns="0">
            <a:spAutoFit/>
          </a:bodyPr>
          <a:lstStyle/>
          <a:p>
            <a:pPr marL="39686" algn="ctr"/>
            <a:r>
              <a:rPr lang="en-US" sz="2200">
                <a:solidFill>
                  <a:srgbClr val="D90B00"/>
                </a:solidFill>
                <a:cs typeface="Arial" charset="0"/>
              </a:rPr>
              <a:t>5°</a:t>
            </a:r>
          </a:p>
        </p:txBody>
      </p:sp>
      <p:pic>
        <p:nvPicPr>
          <p:cNvPr id="31817" name="Picture 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47700" y="25400"/>
            <a:ext cx="1042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818" name="Rectangle 74"/>
          <p:cNvSpPr>
            <a:spLocks/>
          </p:cNvSpPr>
          <p:nvPr/>
        </p:nvSpPr>
        <p:spPr bwMode="auto">
          <a:xfrm>
            <a:off x="2143128" y="254000"/>
            <a:ext cx="5059358" cy="33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7" bIns="0">
            <a:spAutoFit/>
          </a:bodyPr>
          <a:lstStyle/>
          <a:p>
            <a:pPr marL="39686" algn="ctr"/>
            <a:r>
              <a:rPr lang="en-US" sz="2200">
                <a:solidFill>
                  <a:srgbClr val="FFFFFF"/>
                </a:solidFill>
                <a:cs typeface="Arial" charset="0"/>
              </a:rPr>
              <a:t>16 - 18 MHz, 6hr data, 2 MHz bandwidth</a:t>
            </a:r>
          </a:p>
        </p:txBody>
      </p:sp>
      <p:sp>
        <p:nvSpPr>
          <p:cNvPr id="77" name="TextBox 76"/>
          <p:cNvSpPr txBox="1"/>
          <p:nvPr/>
        </p:nvSpPr>
        <p:spPr bwMode="auto">
          <a:xfrm>
            <a:off x="4720655" y="6433767"/>
            <a:ext cx="4451350" cy="3839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9995" tIns="60873" rIns="89995" bIns="44998" rtlCol="0">
            <a:prstTxWarp prst="textNoShape">
              <a:avLst/>
            </a:prstTxWarp>
            <a:spAutoFit/>
          </a:bodyPr>
          <a:lstStyle/>
          <a:p>
            <a:pPr>
              <a:tabLst>
                <a:tab pos="723863" algn="l"/>
              </a:tabLst>
            </a:pPr>
            <a:r>
              <a:rPr lang="en-US" baseline="0" dirty="0" err="1" smtClean="0">
                <a:solidFill>
                  <a:srgbClr val="FFFFFF"/>
                </a:solidFill>
                <a:ea typeface="Arial Unicode MS" pitchFamily="-108" charset="0"/>
                <a:cs typeface="Arial Unicode MS" pitchFamily="-108" charset="0"/>
              </a:rPr>
              <a:t>Abell</a:t>
            </a:r>
            <a:r>
              <a:rPr lang="en-US" baseline="0" dirty="0" smtClean="0">
                <a:solidFill>
                  <a:srgbClr val="FFFFFF"/>
                </a:solidFill>
                <a:ea typeface="Arial Unicode MS" pitchFamily="-108" charset="0"/>
                <a:cs typeface="Arial Unicode MS" pitchFamily="-108" charset="0"/>
              </a:rPr>
              <a:t> 2256 (</a:t>
            </a:r>
            <a:r>
              <a:rPr lang="en-US" baseline="0" dirty="0" err="1" smtClean="0">
                <a:solidFill>
                  <a:srgbClr val="FFFFFF"/>
                </a:solidFill>
                <a:ea typeface="Arial Unicode MS" pitchFamily="-108" charset="0"/>
                <a:cs typeface="Arial Unicode MS" pitchFamily="-108" charset="0"/>
              </a:rPr>
              <a:t>Reinout</a:t>
            </a:r>
            <a:r>
              <a:rPr lang="en-US" baseline="0" dirty="0" smtClean="0">
                <a:solidFill>
                  <a:srgbClr val="FFFFFF"/>
                </a:solidFill>
                <a:ea typeface="Arial Unicode MS" pitchFamily="-108" charset="0"/>
                <a:cs typeface="Arial Unicode MS" pitchFamily="-108" charset="0"/>
              </a:rPr>
              <a:t> van </a:t>
            </a:r>
            <a:r>
              <a:rPr lang="en-US" baseline="0" dirty="0" err="1" smtClean="0">
                <a:solidFill>
                  <a:srgbClr val="FFFFFF"/>
                </a:solidFill>
                <a:ea typeface="Arial Unicode MS" pitchFamily="-108" charset="0"/>
                <a:cs typeface="Arial Unicode MS" pitchFamily="-108" charset="0"/>
              </a:rPr>
              <a:t>Weeren</a:t>
            </a:r>
            <a:r>
              <a:rPr lang="en-US" baseline="0" dirty="0" smtClean="0">
                <a:solidFill>
                  <a:srgbClr val="FFFFFF"/>
                </a:solidFill>
                <a:ea typeface="Arial Unicode MS" pitchFamily="-108" charset="0"/>
                <a:cs typeface="Arial Unicode MS" pitchFamily="-108" charset="0"/>
              </a:rPr>
              <a:t>)</a:t>
            </a:r>
            <a:endParaRPr lang="en-US" baseline="0" dirty="0">
              <a:solidFill>
                <a:srgbClr val="FFFFFF"/>
              </a:solidFill>
              <a:ea typeface="Arial Unicode MS" pitchFamily="-108" charset="0"/>
              <a:cs typeface="Arial Unicode MS" pitchFamily="-108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2547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8352" y="-12278"/>
            <a:ext cx="6947297" cy="687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Oval 2"/>
          <p:cNvSpPr>
            <a:spLocks/>
          </p:cNvSpPr>
          <p:nvPr/>
        </p:nvSpPr>
        <p:spPr bwMode="auto">
          <a:xfrm>
            <a:off x="7241976" y="2312789"/>
            <a:ext cx="294680" cy="294680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555" name="Oval 3"/>
          <p:cNvSpPr>
            <a:spLocks/>
          </p:cNvSpPr>
          <p:nvPr/>
        </p:nvSpPr>
        <p:spPr bwMode="auto">
          <a:xfrm>
            <a:off x="1616273" y="5554265"/>
            <a:ext cx="294680" cy="294680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556" name="Oval 4"/>
          <p:cNvSpPr>
            <a:spLocks/>
          </p:cNvSpPr>
          <p:nvPr/>
        </p:nvSpPr>
        <p:spPr bwMode="auto">
          <a:xfrm>
            <a:off x="4786312" y="4589859"/>
            <a:ext cx="464344" cy="482203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557" name="Oval 5"/>
          <p:cNvSpPr>
            <a:spLocks/>
          </p:cNvSpPr>
          <p:nvPr/>
        </p:nvSpPr>
        <p:spPr bwMode="auto">
          <a:xfrm>
            <a:off x="4250531" y="3116462"/>
            <a:ext cx="705445" cy="669727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558" name="Oval 6"/>
          <p:cNvSpPr>
            <a:spLocks/>
          </p:cNvSpPr>
          <p:nvPr/>
        </p:nvSpPr>
        <p:spPr bwMode="auto">
          <a:xfrm>
            <a:off x="1785937" y="2464594"/>
            <a:ext cx="294680" cy="294680"/>
          </a:xfrm>
          <a:prstGeom prst="ellipse">
            <a:avLst/>
          </a:prstGeom>
          <a:noFill/>
          <a:ln w="38100" cap="flat">
            <a:solidFill>
              <a:srgbClr val="00FF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559" name="Oval 7"/>
          <p:cNvSpPr>
            <a:spLocks/>
          </p:cNvSpPr>
          <p:nvPr/>
        </p:nvSpPr>
        <p:spPr bwMode="auto">
          <a:xfrm>
            <a:off x="2964656" y="2116336"/>
            <a:ext cx="294680" cy="294680"/>
          </a:xfrm>
          <a:prstGeom prst="ellipse">
            <a:avLst/>
          </a:prstGeom>
          <a:noFill/>
          <a:ln w="38100" cap="flat">
            <a:solidFill>
              <a:srgbClr val="00FF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560" name="Oval 8"/>
          <p:cNvSpPr>
            <a:spLocks/>
          </p:cNvSpPr>
          <p:nvPr/>
        </p:nvSpPr>
        <p:spPr bwMode="auto">
          <a:xfrm>
            <a:off x="6072187" y="2196703"/>
            <a:ext cx="294680" cy="294680"/>
          </a:xfrm>
          <a:prstGeom prst="ellipse">
            <a:avLst/>
          </a:prstGeom>
          <a:noFill/>
          <a:ln w="38100" cap="flat">
            <a:solidFill>
              <a:srgbClr val="00FF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561" name="Oval 9"/>
          <p:cNvSpPr>
            <a:spLocks/>
          </p:cNvSpPr>
          <p:nvPr/>
        </p:nvSpPr>
        <p:spPr bwMode="auto">
          <a:xfrm>
            <a:off x="3777258" y="4723805"/>
            <a:ext cx="294680" cy="294680"/>
          </a:xfrm>
          <a:prstGeom prst="ellipse">
            <a:avLst/>
          </a:prstGeom>
          <a:noFill/>
          <a:ln w="38100" cap="flat">
            <a:solidFill>
              <a:srgbClr val="00FF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562" name="Oval 10"/>
          <p:cNvSpPr>
            <a:spLocks/>
          </p:cNvSpPr>
          <p:nvPr/>
        </p:nvSpPr>
        <p:spPr bwMode="auto">
          <a:xfrm>
            <a:off x="3509367" y="2920008"/>
            <a:ext cx="294680" cy="294680"/>
          </a:xfrm>
          <a:prstGeom prst="ellipse">
            <a:avLst/>
          </a:prstGeom>
          <a:noFill/>
          <a:ln w="38100" cap="flat">
            <a:solidFill>
              <a:srgbClr val="00FF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563" name="Oval 11"/>
          <p:cNvSpPr>
            <a:spLocks/>
          </p:cNvSpPr>
          <p:nvPr/>
        </p:nvSpPr>
        <p:spPr bwMode="auto">
          <a:xfrm>
            <a:off x="3420070" y="4357687"/>
            <a:ext cx="294680" cy="294680"/>
          </a:xfrm>
          <a:prstGeom prst="ellipse">
            <a:avLst/>
          </a:prstGeom>
          <a:noFill/>
          <a:ln w="38100" cap="flat">
            <a:solidFill>
              <a:srgbClr val="00FF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564" name="Oval 12"/>
          <p:cNvSpPr>
            <a:spLocks/>
          </p:cNvSpPr>
          <p:nvPr/>
        </p:nvSpPr>
        <p:spPr bwMode="auto">
          <a:xfrm>
            <a:off x="7161609" y="3420070"/>
            <a:ext cx="294680" cy="294680"/>
          </a:xfrm>
          <a:prstGeom prst="ellipse">
            <a:avLst/>
          </a:prstGeom>
          <a:noFill/>
          <a:ln w="38100" cap="flat">
            <a:solidFill>
              <a:srgbClr val="00FF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565" name="Oval 13"/>
          <p:cNvSpPr>
            <a:spLocks/>
          </p:cNvSpPr>
          <p:nvPr/>
        </p:nvSpPr>
        <p:spPr bwMode="auto">
          <a:xfrm>
            <a:off x="4661297" y="6509742"/>
            <a:ext cx="294680" cy="294680"/>
          </a:xfrm>
          <a:prstGeom prst="ellipse">
            <a:avLst/>
          </a:prstGeom>
          <a:noFill/>
          <a:ln w="38100" cap="flat">
            <a:solidFill>
              <a:srgbClr val="00FF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642915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grpSp>
        <p:nvGrpSpPr>
          <p:cNvPr id="23569" name="Group 17"/>
          <p:cNvGrpSpPr>
            <a:grpSpLocks/>
          </p:cNvGrpSpPr>
          <p:nvPr/>
        </p:nvGrpSpPr>
        <p:grpSpPr bwMode="auto">
          <a:xfrm>
            <a:off x="3705820" y="1223368"/>
            <a:ext cx="1714500" cy="2375297"/>
            <a:chOff x="0" y="0"/>
            <a:chExt cx="1536" cy="2128"/>
          </a:xfrm>
        </p:grpSpPr>
        <p:pic>
          <p:nvPicPr>
            <p:cNvPr id="23566" name="Picture 1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" y="-12"/>
              <a:ext cx="1560" cy="1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7" name="Line 15"/>
            <p:cNvSpPr>
              <a:spLocks noChangeShapeType="1"/>
            </p:cNvSpPr>
            <p:nvPr/>
          </p:nvSpPr>
          <p:spPr bwMode="auto">
            <a:xfrm>
              <a:off x="7" y="917"/>
              <a:ext cx="503" cy="121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 defTabSz="642915"/>
              <a:endParaRPr lang="en-US"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23568" name="Line 16"/>
            <p:cNvSpPr>
              <a:spLocks noChangeShapeType="1"/>
            </p:cNvSpPr>
            <p:nvPr/>
          </p:nvSpPr>
          <p:spPr bwMode="auto">
            <a:xfrm flipH="1">
              <a:off x="1106" y="954"/>
              <a:ext cx="401" cy="114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 defTabSz="642915"/>
              <a:endParaRPr lang="en-US"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23573" name="Group 21"/>
          <p:cNvGrpSpPr>
            <a:grpSpLocks/>
          </p:cNvGrpSpPr>
          <p:nvPr/>
        </p:nvGrpSpPr>
        <p:grpSpPr bwMode="auto">
          <a:xfrm>
            <a:off x="5840016" y="516807"/>
            <a:ext cx="1714500" cy="2039317"/>
            <a:chOff x="0" y="0"/>
            <a:chExt cx="1536" cy="1826"/>
          </a:xfrm>
        </p:grpSpPr>
        <p:pic>
          <p:nvPicPr>
            <p:cNvPr id="23570" name="Picture 18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" y="-12"/>
              <a:ext cx="1560" cy="1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71" name="Line 19"/>
            <p:cNvSpPr>
              <a:spLocks noChangeShapeType="1"/>
            </p:cNvSpPr>
            <p:nvPr/>
          </p:nvSpPr>
          <p:spPr bwMode="auto">
            <a:xfrm>
              <a:off x="350" y="1390"/>
              <a:ext cx="930" cy="43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 defTabSz="642915"/>
              <a:endParaRPr lang="en-US"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23572" name="Line 20"/>
            <p:cNvSpPr>
              <a:spLocks noChangeShapeType="1"/>
            </p:cNvSpPr>
            <p:nvPr/>
          </p:nvSpPr>
          <p:spPr bwMode="auto">
            <a:xfrm flipH="1">
              <a:off x="1520" y="747"/>
              <a:ext cx="14" cy="96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 defTabSz="642915"/>
              <a:endParaRPr lang="en-US"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23577" name="Group 25"/>
          <p:cNvGrpSpPr>
            <a:grpSpLocks/>
          </p:cNvGrpSpPr>
          <p:nvPr/>
        </p:nvGrpSpPr>
        <p:grpSpPr bwMode="auto">
          <a:xfrm>
            <a:off x="1607345" y="3812977"/>
            <a:ext cx="1732359" cy="2022574"/>
            <a:chOff x="0" y="0"/>
            <a:chExt cx="1551" cy="1812"/>
          </a:xfrm>
        </p:grpSpPr>
        <p:pic>
          <p:nvPicPr>
            <p:cNvPr id="23574" name="Picture 2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" y="-12"/>
              <a:ext cx="1560" cy="1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75" name="Line 23"/>
            <p:cNvSpPr>
              <a:spLocks noChangeShapeType="1"/>
            </p:cNvSpPr>
            <p:nvPr/>
          </p:nvSpPr>
          <p:spPr bwMode="auto">
            <a:xfrm flipH="1">
              <a:off x="0" y="693"/>
              <a:ext cx="3" cy="1005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 defTabSz="642915"/>
              <a:endParaRPr lang="en-US"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23576" name="Line 24"/>
            <p:cNvSpPr>
              <a:spLocks noChangeShapeType="1"/>
            </p:cNvSpPr>
            <p:nvPr/>
          </p:nvSpPr>
          <p:spPr bwMode="auto">
            <a:xfrm flipH="1">
              <a:off x="227" y="1430"/>
              <a:ext cx="904" cy="382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 defTabSz="642915"/>
              <a:endParaRPr lang="en-US"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23581" name="Group 29"/>
          <p:cNvGrpSpPr>
            <a:grpSpLocks/>
          </p:cNvGrpSpPr>
          <p:nvPr/>
        </p:nvGrpSpPr>
        <p:grpSpPr bwMode="auto">
          <a:xfrm>
            <a:off x="4877843" y="3687961"/>
            <a:ext cx="2310557" cy="1689943"/>
            <a:chOff x="0" y="0"/>
            <a:chExt cx="2069" cy="1514"/>
          </a:xfrm>
        </p:grpSpPr>
        <p:pic>
          <p:nvPicPr>
            <p:cNvPr id="23578" name="Picture 26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-12"/>
              <a:ext cx="1560" cy="1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79" name="Line 27"/>
            <p:cNvSpPr>
              <a:spLocks noChangeShapeType="1"/>
            </p:cNvSpPr>
            <p:nvPr/>
          </p:nvSpPr>
          <p:spPr bwMode="auto">
            <a:xfrm flipH="1">
              <a:off x="0" y="144"/>
              <a:ext cx="848" cy="680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 defTabSz="642915"/>
              <a:endParaRPr lang="en-US"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23580" name="Line 28"/>
            <p:cNvSpPr>
              <a:spLocks noChangeShapeType="1"/>
            </p:cNvSpPr>
            <p:nvPr/>
          </p:nvSpPr>
          <p:spPr bwMode="auto">
            <a:xfrm rot="10800000">
              <a:off x="205" y="1225"/>
              <a:ext cx="1053" cy="289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 defTabSz="642915"/>
              <a:endParaRPr lang="en-US"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sp>
        <p:nvSpPr>
          <p:cNvPr id="23582" name="Rectangle 30"/>
          <p:cNvSpPr>
            <a:spLocks/>
          </p:cNvSpPr>
          <p:nvPr/>
        </p:nvSpPr>
        <p:spPr bwMode="auto">
          <a:xfrm>
            <a:off x="3466468" y="988419"/>
            <a:ext cx="578050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/>
            <a:r>
              <a:rPr lang="en-US" sz="250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M87</a:t>
            </a:r>
          </a:p>
        </p:txBody>
      </p:sp>
      <p:sp>
        <p:nvSpPr>
          <p:cNvPr id="23583" name="Rectangle 31"/>
          <p:cNvSpPr>
            <a:spLocks/>
          </p:cNvSpPr>
          <p:nvPr/>
        </p:nvSpPr>
        <p:spPr bwMode="auto">
          <a:xfrm>
            <a:off x="5626894" y="327622"/>
            <a:ext cx="578050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/>
            <a:r>
              <a:rPr lang="en-US" sz="250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M84</a:t>
            </a:r>
          </a:p>
        </p:txBody>
      </p:sp>
      <p:sp>
        <p:nvSpPr>
          <p:cNvPr id="23584" name="Rectangle 32"/>
          <p:cNvSpPr>
            <a:spLocks/>
          </p:cNvSpPr>
          <p:nvPr/>
        </p:nvSpPr>
        <p:spPr bwMode="auto">
          <a:xfrm>
            <a:off x="6715352" y="5301458"/>
            <a:ext cx="865728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/>
            <a:r>
              <a:rPr lang="en-US" sz="250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A1552</a:t>
            </a:r>
          </a:p>
        </p:txBody>
      </p:sp>
      <p:sp>
        <p:nvSpPr>
          <p:cNvPr id="23585" name="Rectangle 33"/>
          <p:cNvSpPr>
            <a:spLocks/>
          </p:cNvSpPr>
          <p:nvPr/>
        </p:nvSpPr>
        <p:spPr bwMode="auto">
          <a:xfrm>
            <a:off x="1470136" y="3319068"/>
            <a:ext cx="1372769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/>
            <a:r>
              <a:rPr lang="en-US" sz="250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NGC4568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07345" y="193280"/>
            <a:ext cx="3499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Virgo A (de </a:t>
            </a:r>
            <a:r>
              <a:rPr lang="en-US" dirty="0" err="1" smtClean="0">
                <a:solidFill>
                  <a:srgbClr val="FFFFFF"/>
                </a:solidFill>
              </a:rPr>
              <a:t>Gasperin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377704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2" grpId="0" autoUpdateAnimBg="0"/>
      <p:bldP spid="23583" grpId="0" autoUpdateAnimBg="0"/>
      <p:bldP spid="23584" grpId="0" autoUpdateAnimBg="0"/>
      <p:bldP spid="23585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8312" y="188913"/>
            <a:ext cx="8447221" cy="1079496"/>
          </a:xfrm>
        </p:spPr>
        <p:txBody>
          <a:bodyPr/>
          <a:lstStyle/>
          <a:p>
            <a:r>
              <a:rPr lang="en-US" sz="2800" dirty="0" smtClean="0"/>
              <a:t>The new imager with A-projection </a:t>
            </a:r>
            <a:endParaRPr lang="en-US" sz="2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6406" r="-6406"/>
          <a:stretch>
            <a:fillRect/>
          </a:stretch>
        </p:blipFill>
        <p:spPr>
          <a:xfrm>
            <a:off x="468313" y="1397124"/>
            <a:ext cx="8229600" cy="4824412"/>
          </a:xfrm>
        </p:spPr>
      </p:pic>
      <p:sp>
        <p:nvSpPr>
          <p:cNvPr id="8" name="TextBox 7"/>
          <p:cNvSpPr txBox="1"/>
          <p:nvPr/>
        </p:nvSpPr>
        <p:spPr bwMode="auto">
          <a:xfrm>
            <a:off x="6746367" y="884505"/>
            <a:ext cx="1951546" cy="3839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9995" tIns="60873" rIns="89995" bIns="44998" rtlCol="0">
            <a:prstTxWarp prst="textNoShape">
              <a:avLst/>
            </a:prstTxWarp>
            <a:spAutoFit/>
          </a:bodyPr>
          <a:lstStyle/>
          <a:p>
            <a:pPr>
              <a:tabLst>
                <a:tab pos="723863" algn="l"/>
              </a:tabLst>
            </a:pPr>
            <a:r>
              <a:rPr lang="en-US" dirty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Talk by </a:t>
            </a:r>
            <a:r>
              <a:rPr lang="en-US" dirty="0" err="1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Tasse</a:t>
            </a:r>
            <a:endParaRPr lang="en-US" dirty="0">
              <a:solidFill>
                <a:srgbClr val="000000"/>
              </a:solidFill>
              <a:ea typeface="Arial Unicode MS" pitchFamily="-108" charset="0"/>
              <a:cs typeface="Arial Unicode MS" pitchFamily="-108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5724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3348" y="0"/>
            <a:ext cx="9486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6" descr="Tautenburg01.jpg"/>
          <p:cNvPicPr>
            <a:picLocks noChangeAspect="1"/>
          </p:cNvPicPr>
          <p:nvPr/>
        </p:nvPicPr>
        <p:blipFill>
          <a:blip r:embed="rId4">
            <a:lum bright="-2000" contrast="28000"/>
          </a:blip>
          <a:srcRect/>
          <a:stretch>
            <a:fillRect/>
          </a:stretch>
        </p:blipFill>
        <p:spPr bwMode="auto">
          <a:xfrm>
            <a:off x="7235831" y="1878017"/>
            <a:ext cx="21129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Box 7"/>
          <p:cNvSpPr txBox="1">
            <a:spLocks noChangeArrowheads="1"/>
          </p:cNvSpPr>
          <p:nvPr/>
        </p:nvSpPr>
        <p:spPr bwMode="auto">
          <a:xfrm>
            <a:off x="7324727" y="3081342"/>
            <a:ext cx="1564931" cy="3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5" tIns="45694" rIns="91385" bIns="45694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solidFill>
                  <a:srgbClr val="FFFFFF"/>
                </a:solidFill>
                <a:latin typeface="Calibri" charset="0"/>
              </a:rPr>
              <a:t>Tautenburg</a:t>
            </a:r>
            <a:r>
              <a:rPr lang="en-US" sz="1600" dirty="0">
                <a:solidFill>
                  <a:srgbClr val="FFFFFF"/>
                </a:solidFill>
                <a:latin typeface="Calibri" charset="0"/>
              </a:rPr>
              <a:t> (DE)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59866" y="20818"/>
            <a:ext cx="4770572" cy="923299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385" tIns="45694" rIns="91385" bIns="45694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dirty="0" smtClean="0"/>
              <a:t>LOFAR </a:t>
            </a:r>
            <a:r>
              <a:rPr lang="en-US" sz="2700" b="1" dirty="0"/>
              <a:t>Stations Across Europe</a:t>
            </a:r>
          </a:p>
        </p:txBody>
      </p:sp>
      <p:pic>
        <p:nvPicPr>
          <p:cNvPr id="37895" name="Picture 20" descr="view_123b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07944" y="1522081"/>
            <a:ext cx="3106549" cy="117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TextBox 7"/>
          <p:cNvSpPr txBox="1">
            <a:spLocks noChangeArrowheads="1"/>
          </p:cNvSpPr>
          <p:nvPr/>
        </p:nvSpPr>
        <p:spPr bwMode="auto">
          <a:xfrm>
            <a:off x="-12698" y="1125540"/>
            <a:ext cx="1466502" cy="3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5" tIns="45694" rIns="91385" bIns="45694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solidFill>
                  <a:srgbClr val="FFFFFF"/>
                </a:solidFill>
                <a:latin typeface="Calibri" charset="0"/>
              </a:rPr>
              <a:t>Chilbolton</a:t>
            </a:r>
            <a:r>
              <a:rPr lang="en-US" sz="1600" dirty="0">
                <a:solidFill>
                  <a:srgbClr val="FFFFFF"/>
                </a:solidFill>
                <a:latin typeface="Calibri" charset="0"/>
              </a:rPr>
              <a:t> (UK)</a:t>
            </a:r>
          </a:p>
        </p:txBody>
      </p:sp>
      <p:pic>
        <p:nvPicPr>
          <p:cNvPr id="37897" name="Picture 1" descr="Potsdam-1025 composit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6329" y="787404"/>
            <a:ext cx="3195638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8" name="TextBox 7"/>
          <p:cNvSpPr txBox="1">
            <a:spLocks noChangeArrowheads="1"/>
          </p:cNvSpPr>
          <p:nvPr/>
        </p:nvSpPr>
        <p:spPr bwMode="auto">
          <a:xfrm>
            <a:off x="7235834" y="1539879"/>
            <a:ext cx="1439863" cy="34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5" tIns="45694" rIns="91385" bIns="45694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Calibri" charset="0"/>
              </a:rPr>
              <a:t>Potsdam (DE)</a:t>
            </a:r>
          </a:p>
        </p:txBody>
      </p:sp>
      <p:pic>
        <p:nvPicPr>
          <p:cNvPr id="37899" name="Picture 3" descr="Unterweilenbach.jpg"/>
          <p:cNvPicPr>
            <a:picLocks noChangeAspect="1"/>
          </p:cNvPicPr>
          <p:nvPr/>
        </p:nvPicPr>
        <p:blipFill>
          <a:blip r:embed="rId7"/>
          <a:srcRect t="22272" b="19286"/>
          <a:stretch>
            <a:fillRect/>
          </a:stretch>
        </p:blipFill>
        <p:spPr bwMode="auto">
          <a:xfrm>
            <a:off x="6049967" y="5572129"/>
            <a:ext cx="32988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0" name="TextBox 7"/>
          <p:cNvSpPr txBox="1">
            <a:spLocks noChangeArrowheads="1"/>
          </p:cNvSpPr>
          <p:nvPr/>
        </p:nvSpPr>
        <p:spPr bwMode="auto">
          <a:xfrm>
            <a:off x="6227766" y="6489701"/>
            <a:ext cx="2036820" cy="3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5" tIns="45694" rIns="91385" bIns="45694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latin typeface="Calibri" charset="0"/>
              </a:rPr>
              <a:t>Unterweilenbach</a:t>
            </a:r>
            <a:r>
              <a:rPr lang="en-US" sz="1600" dirty="0">
                <a:latin typeface="Calibri" charset="0"/>
              </a:rPr>
              <a:t> (DE)</a:t>
            </a:r>
          </a:p>
        </p:txBody>
      </p:sp>
      <p:pic>
        <p:nvPicPr>
          <p:cNvPr id="37901" name="Picture 4" descr="Nancay_512.jpg"/>
          <p:cNvPicPr>
            <a:picLocks noChangeAspect="1"/>
          </p:cNvPicPr>
          <p:nvPr/>
        </p:nvPicPr>
        <p:blipFill>
          <a:blip r:embed="rId8"/>
          <a:srcRect l="16138" t="24350" b="6857"/>
          <a:stretch>
            <a:fillRect/>
          </a:stretch>
        </p:blipFill>
        <p:spPr bwMode="auto">
          <a:xfrm>
            <a:off x="-133347" y="5320053"/>
            <a:ext cx="2190750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2" name="TextBox 7"/>
          <p:cNvSpPr txBox="1">
            <a:spLocks noChangeArrowheads="1"/>
          </p:cNvSpPr>
          <p:nvPr/>
        </p:nvSpPr>
        <p:spPr bwMode="auto">
          <a:xfrm>
            <a:off x="827089" y="5289591"/>
            <a:ext cx="1208263" cy="347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5" tIns="45694" rIns="91385" bIns="45694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Calibri" charset="0"/>
              </a:rPr>
              <a:t>Nançay</a:t>
            </a:r>
            <a:r>
              <a:rPr lang="en-US" sz="1600" dirty="0">
                <a:solidFill>
                  <a:schemeClr val="bg1"/>
                </a:solidFill>
                <a:latin typeface="Calibri" charset="0"/>
              </a:rPr>
              <a:t> (FR)</a:t>
            </a:r>
          </a:p>
        </p:txBody>
      </p:sp>
      <p:pic>
        <p:nvPicPr>
          <p:cNvPr id="37903" name="Picture 5" descr="Julich 01a.jpg"/>
          <p:cNvPicPr>
            <a:picLocks noChangeAspect="1"/>
          </p:cNvPicPr>
          <p:nvPr/>
        </p:nvPicPr>
        <p:blipFill>
          <a:blip r:embed="rId9"/>
          <a:srcRect t="13623" r="13734"/>
          <a:stretch>
            <a:fillRect/>
          </a:stretch>
        </p:blipFill>
        <p:spPr bwMode="auto">
          <a:xfrm>
            <a:off x="2400216" y="5637300"/>
            <a:ext cx="3271529" cy="94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4" name="TextBox 7"/>
          <p:cNvSpPr txBox="1">
            <a:spLocks noChangeArrowheads="1"/>
          </p:cNvSpPr>
          <p:nvPr/>
        </p:nvSpPr>
        <p:spPr bwMode="auto">
          <a:xfrm>
            <a:off x="2354396" y="6246516"/>
            <a:ext cx="1727200" cy="347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5" tIns="45694" rIns="91385" bIns="45694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solidFill>
                  <a:srgbClr val="FFFFFF"/>
                </a:solidFill>
                <a:latin typeface="Calibri" charset="0"/>
              </a:rPr>
              <a:t>Jülich</a:t>
            </a:r>
            <a:r>
              <a:rPr lang="en-US" sz="1600" dirty="0">
                <a:solidFill>
                  <a:srgbClr val="FFFFFF"/>
                </a:solidFill>
                <a:latin typeface="Calibri" charset="0"/>
              </a:rPr>
              <a:t> (DE)</a:t>
            </a:r>
          </a:p>
        </p:txBody>
      </p:sp>
      <p:pic>
        <p:nvPicPr>
          <p:cNvPr id="37905" name="Picture 5"/>
          <p:cNvPicPr>
            <a:picLocks noChangeAspect="1"/>
          </p:cNvPicPr>
          <p:nvPr/>
        </p:nvPicPr>
        <p:blipFill>
          <a:blip r:embed="rId10">
            <a:lum bright="-12000"/>
          </a:blip>
          <a:srcRect/>
          <a:stretch>
            <a:fillRect/>
          </a:stretch>
        </p:blipFill>
        <p:spPr bwMode="auto">
          <a:xfrm>
            <a:off x="7251700" y="3502610"/>
            <a:ext cx="210185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6" name="TextBox 7"/>
          <p:cNvSpPr txBox="1">
            <a:spLocks noChangeArrowheads="1"/>
          </p:cNvSpPr>
          <p:nvPr/>
        </p:nvSpPr>
        <p:spPr bwMode="auto">
          <a:xfrm>
            <a:off x="7245350" y="3421068"/>
            <a:ext cx="1644650" cy="347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5" tIns="45694" rIns="91385" bIns="45694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solidFill>
                  <a:srgbClr val="FFFFFF"/>
                </a:solidFill>
                <a:latin typeface="Calibri" charset="0"/>
              </a:rPr>
              <a:t>Effelsberg</a:t>
            </a:r>
            <a:r>
              <a:rPr lang="en-US" sz="1600" dirty="0">
                <a:solidFill>
                  <a:srgbClr val="FFFFFF"/>
                </a:solidFill>
                <a:latin typeface="Calibri" charset="0"/>
              </a:rPr>
              <a:t> (DE)</a:t>
            </a:r>
          </a:p>
        </p:txBody>
      </p:sp>
      <p:pic>
        <p:nvPicPr>
          <p:cNvPr id="37907" name="Picture 7"/>
          <p:cNvPicPr>
            <a:picLocks noChangeAspect="1"/>
          </p:cNvPicPr>
          <p:nvPr/>
        </p:nvPicPr>
        <p:blipFill>
          <a:blip r:embed="rId11"/>
          <a:srcRect r="15078"/>
          <a:stretch>
            <a:fillRect/>
          </a:stretch>
        </p:blipFill>
        <p:spPr bwMode="auto">
          <a:xfrm>
            <a:off x="6156326" y="3"/>
            <a:ext cx="3176197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8" name="TextBox 7"/>
          <p:cNvSpPr txBox="1">
            <a:spLocks noChangeArrowheads="1"/>
          </p:cNvSpPr>
          <p:nvPr/>
        </p:nvSpPr>
        <p:spPr bwMode="auto">
          <a:xfrm>
            <a:off x="7823204" y="463551"/>
            <a:ext cx="1150031" cy="347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5" tIns="45694" rIns="91385" bIns="45694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solidFill>
                  <a:srgbClr val="FFFFFF"/>
                </a:solidFill>
                <a:latin typeface="Calibri" charset="0"/>
              </a:rPr>
              <a:t>Onsala</a:t>
            </a:r>
            <a:r>
              <a:rPr lang="en-US" sz="1600" dirty="0">
                <a:solidFill>
                  <a:srgbClr val="FFFFFF"/>
                </a:solidFill>
                <a:latin typeface="Calibri" charset="0"/>
              </a:rPr>
              <a:t> (SE)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54271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74" t="462" r="563"/>
          <a:stretch>
            <a:fillRect/>
          </a:stretch>
        </p:blipFill>
        <p:spPr bwMode="auto">
          <a:xfrm>
            <a:off x="732235" y="44649"/>
            <a:ext cx="7679531" cy="575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/>
          </p:cNvSpPr>
          <p:nvPr/>
        </p:nvSpPr>
        <p:spPr bwMode="auto">
          <a:xfrm>
            <a:off x="26789" y="5786437"/>
            <a:ext cx="9081492" cy="43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defTabSz="642750"/>
            <a:r>
              <a:rPr lang="en-US" sz="2000">
                <a:solidFill>
                  <a:srgbClr val="FFFFFF"/>
                </a:solidFill>
                <a:cs typeface="Arial" charset="0"/>
                <a:sym typeface="Arial" charset="0"/>
              </a:rPr>
              <a:t>See Mol &amp; Romein 2011 for multi-beam tied-array benchmarking results</a:t>
            </a:r>
          </a:p>
        </p:txBody>
      </p:sp>
      <p:sp>
        <p:nvSpPr>
          <p:cNvPr id="29699" name="Rectangle 3"/>
          <p:cNvSpPr>
            <a:spLocks/>
          </p:cNvSpPr>
          <p:nvPr/>
        </p:nvSpPr>
        <p:spPr bwMode="auto">
          <a:xfrm>
            <a:off x="-455414" y="6130231"/>
            <a:ext cx="4348758" cy="31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defTabSz="642750"/>
            <a:r>
              <a:rPr lang="en-US" sz="1700">
                <a:solidFill>
                  <a:srgbClr val="FFFFFF"/>
                </a:solidFill>
                <a:cs typeface="Arial" charset="0"/>
                <a:sym typeface="Arial" charset="0"/>
              </a:rPr>
              <a:t>Credit: Hessels, Stappers &amp; Scaife</a:t>
            </a:r>
          </a:p>
        </p:txBody>
      </p:sp>
      <p:grpSp>
        <p:nvGrpSpPr>
          <p:cNvPr id="29705" name="Group 9"/>
          <p:cNvGrpSpPr>
            <a:grpSpLocks/>
          </p:cNvGrpSpPr>
          <p:nvPr/>
        </p:nvGrpSpPr>
        <p:grpSpPr bwMode="auto">
          <a:xfrm>
            <a:off x="-8930" y="6474029"/>
            <a:ext cx="9161859" cy="383977"/>
            <a:chOff x="0" y="0"/>
            <a:chExt cx="8208" cy="344"/>
          </a:xfrm>
        </p:grpSpPr>
        <p:grpSp>
          <p:nvGrpSpPr>
            <p:cNvPr id="29703" name="Group 7"/>
            <p:cNvGrpSpPr>
              <a:grpSpLocks/>
            </p:cNvGrpSpPr>
            <p:nvPr/>
          </p:nvGrpSpPr>
          <p:grpSpPr bwMode="auto">
            <a:xfrm>
              <a:off x="0" y="0"/>
              <a:ext cx="8208" cy="344"/>
              <a:chOff x="0" y="0"/>
              <a:chExt cx="8208" cy="344"/>
            </a:xfrm>
          </p:grpSpPr>
          <p:sp>
            <p:nvSpPr>
              <p:cNvPr id="29700" name="Rectangle 4"/>
              <p:cNvSpPr>
                <a:spLocks/>
              </p:cNvSpPr>
              <p:nvPr/>
            </p:nvSpPr>
            <p:spPr bwMode="auto">
              <a:xfrm>
                <a:off x="0" y="0"/>
                <a:ext cx="8208" cy="3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ctr" defTabSz="642750"/>
                <a:endParaRPr lang="en-US" sz="2800">
                  <a:solidFill>
                    <a:srgbClr val="FFFFFF"/>
                  </a:solidFill>
                  <a:latin typeface="American Typewriter" charset="0"/>
                  <a:ea typeface="ヒラギノ明朝 ProN W3" charset="0"/>
                  <a:cs typeface="ヒラギノ明朝 ProN W3" charset="0"/>
                  <a:sym typeface="American Typewriter" charset="0"/>
                </a:endParaRPr>
              </a:p>
            </p:txBody>
          </p:sp>
          <p:pic>
            <p:nvPicPr>
              <p:cNvPr id="29701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3" y="40"/>
                <a:ext cx="979" cy="264"/>
              </a:xfrm>
              <a:prstGeom prst="rect">
                <a:avLst/>
              </a:prstGeom>
              <a:noFill/>
              <a:ln w="38100" cap="flat">
                <a:solidFill>
                  <a:srgbClr val="000000">
                    <a:alpha val="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702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" y="31"/>
                <a:ext cx="824" cy="265"/>
              </a:xfrm>
              <a:prstGeom prst="rect">
                <a:avLst/>
              </a:prstGeom>
              <a:noFill/>
              <a:ln w="38100" cap="flat">
                <a:solidFill>
                  <a:srgbClr val="000000">
                    <a:alpha val="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9704" name="Rectangle 8"/>
            <p:cNvSpPr>
              <a:spLocks/>
            </p:cNvSpPr>
            <p:nvPr/>
          </p:nvSpPr>
          <p:spPr bwMode="auto">
            <a:xfrm>
              <a:off x="1640" y="32"/>
              <a:ext cx="49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b"/>
            <a:lstStyle/>
            <a:p>
              <a:pPr algn="ctr" defTabSz="642750"/>
              <a:r>
                <a:rPr lang="en-US" sz="1700">
                  <a:solidFill>
                    <a:srgbClr val="4D4D4D"/>
                  </a:solidFill>
                  <a:cs typeface="Arial" charset="0"/>
                  <a:sym typeface="Arial" charset="0"/>
                </a:rPr>
                <a:t>First Science with LOFAR - Dalfsen - Sept. 14th, 2011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505153" y="728011"/>
            <a:ext cx="2184384" cy="369310"/>
          </a:xfrm>
          <a:prstGeom prst="rect">
            <a:avLst/>
          </a:prstGeom>
          <a:noFill/>
        </p:spPr>
        <p:txBody>
          <a:bodyPr wrap="square" lIns="91416" tIns="45709" rIns="91416" bIns="45709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Talks by </a:t>
            </a:r>
            <a:r>
              <a:rPr lang="en-US" dirty="0" err="1" smtClean="0">
                <a:solidFill>
                  <a:srgbClr val="FFFFFF"/>
                </a:solidFill>
              </a:rPr>
              <a:t>Hessels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9088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8313" y="163170"/>
            <a:ext cx="8229600" cy="935138"/>
          </a:xfrm>
        </p:spPr>
        <p:txBody>
          <a:bodyPr/>
          <a:lstStyle/>
          <a:p>
            <a:r>
              <a:rPr lang="en-US" dirty="0" smtClean="0"/>
              <a:t>Anomalous </a:t>
            </a:r>
            <a:r>
              <a:rPr lang="en-US" dirty="0"/>
              <a:t>I</a:t>
            </a:r>
            <a:r>
              <a:rPr lang="en-US" dirty="0" smtClean="0"/>
              <a:t>ntensity Pulses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l="-16386" r="-16386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6853344" y="1083739"/>
            <a:ext cx="1978038" cy="369310"/>
          </a:xfrm>
          <a:prstGeom prst="rect">
            <a:avLst/>
          </a:prstGeom>
        </p:spPr>
        <p:txBody>
          <a:bodyPr wrap="none" lIns="91416" tIns="45709" rIns="91416" bIns="45709">
            <a:spAutoFit/>
          </a:bodyPr>
          <a:lstStyle/>
          <a:p>
            <a:r>
              <a:rPr lang="en-US" b="1" i="1" dirty="0" err="1">
                <a:solidFill>
                  <a:srgbClr val="000000"/>
                </a:solidFill>
              </a:rPr>
              <a:t>Vlad</a:t>
            </a:r>
            <a:r>
              <a:rPr lang="en-US" b="1" i="1" dirty="0">
                <a:solidFill>
                  <a:srgbClr val="000000"/>
                </a:solidFill>
              </a:rPr>
              <a:t> </a:t>
            </a:r>
            <a:r>
              <a:rPr lang="en-US" b="1" i="1" dirty="0" err="1">
                <a:solidFill>
                  <a:srgbClr val="000000"/>
                </a:solidFill>
              </a:rPr>
              <a:t>Kondratiev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71757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LBA-Offring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467" y="1407208"/>
            <a:ext cx="5670931" cy="4887953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 bwMode="auto">
          <a:xfrm>
            <a:off x="1184161" y="159388"/>
            <a:ext cx="7379557" cy="10917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60876" rIns="90000" bIns="45000" rtlCol="0">
            <a:prstTxWarp prst="textNoShape">
              <a:avLst/>
            </a:prstTxWarp>
            <a:spAutoFit/>
          </a:bodyPr>
          <a:lstStyle/>
          <a:p>
            <a:pPr>
              <a:tabLst>
                <a:tab pos="723900" algn="l"/>
              </a:tabLst>
            </a:pPr>
            <a:r>
              <a:rPr lang="nl-NL" sz="280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Andre </a:t>
            </a:r>
            <a:r>
              <a:rPr lang="nl-NL" sz="2800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Offringa’s</a:t>
            </a:r>
            <a:r>
              <a:rPr lang="nl-NL" sz="280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 </a:t>
            </a:r>
            <a:r>
              <a:rPr lang="nl-NL" sz="2800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visualization</a:t>
            </a:r>
            <a:r>
              <a:rPr lang="nl-NL" sz="280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</a:t>
            </a:r>
            <a:r>
              <a:rPr lang="nl-NL" sz="2800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tool</a:t>
            </a:r>
            <a:r>
              <a:rPr lang="nl-NL" sz="280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:    </a:t>
            </a:r>
            <a:r>
              <a:rPr lang="nl-NL" sz="2800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aoqplot</a:t>
            </a:r>
            <a:r>
              <a:rPr lang="nl-NL" sz="280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:                          </a:t>
            </a:r>
          </a:p>
          <a:p>
            <a:pPr>
              <a:tabLst>
                <a:tab pos="723900" algn="l"/>
              </a:tabLst>
            </a:pPr>
            <a:endParaRPr lang="nl-NL" dirty="0" smtClean="0">
              <a:solidFill>
                <a:srgbClr val="000000"/>
              </a:solidFill>
              <a:ea typeface="Arial Unicode MS" pitchFamily="-108" charset="0"/>
              <a:cs typeface="Arial Unicode MS" pitchFamily="-108" charset="0"/>
            </a:endParaRPr>
          </a:p>
          <a:p>
            <a:pPr>
              <a:tabLst>
                <a:tab pos="723900" algn="l"/>
              </a:tabLst>
            </a:pPr>
            <a:r>
              <a:rPr lang="nl-NL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results</a:t>
            </a:r>
            <a:r>
              <a:rPr lang="nl-NL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</a:t>
            </a:r>
            <a:r>
              <a:rPr lang="nl-NL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from</a:t>
            </a:r>
            <a:r>
              <a:rPr lang="nl-NL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a 24h LBA </a:t>
            </a:r>
            <a:r>
              <a:rPr lang="nl-NL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campaign</a:t>
            </a:r>
            <a:r>
              <a:rPr lang="nl-NL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in </a:t>
            </a:r>
            <a:r>
              <a:rPr lang="nl-NL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Oct</a:t>
            </a:r>
            <a:r>
              <a:rPr lang="nl-NL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2011, </a:t>
            </a:r>
            <a:r>
              <a:rPr lang="nl-NL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with</a:t>
            </a:r>
            <a:r>
              <a:rPr lang="nl-NL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~ 3% RFI </a:t>
            </a:r>
            <a:r>
              <a:rPr lang="nl-NL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excised</a:t>
            </a:r>
            <a:endParaRPr lang="nl-NL" baseline="0" dirty="0">
              <a:solidFill>
                <a:srgbClr val="000000"/>
              </a:solidFill>
              <a:ea typeface="Arial Unicode MS" pitchFamily="-108" charset="0"/>
              <a:cs typeface="Arial Unicode MS" pitchFamily="-108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3459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ular Callout 21"/>
          <p:cNvSpPr/>
          <p:nvPr/>
        </p:nvSpPr>
        <p:spPr>
          <a:xfrm>
            <a:off x="82726" y="800708"/>
            <a:ext cx="8989775" cy="5379113"/>
          </a:xfrm>
          <a:prstGeom prst="wedgeRoundRectCallout">
            <a:avLst>
              <a:gd name="adj1" fmla="val -14901"/>
              <a:gd name="adj2" fmla="val 48378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/>
            <a:endParaRPr lang="de-DE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41198"/>
          </a:xfrm>
          <a:prstGeom prst="rect">
            <a:avLst/>
          </a:prstGeom>
          <a:solidFill>
            <a:srgbClr val="350290"/>
          </a:solidFill>
          <a:ln>
            <a:noFill/>
          </a:ln>
          <a:effectLst/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353" eaLnBrk="1" hangingPunct="1">
              <a:spcBef>
                <a:spcPct val="50000"/>
              </a:spcBef>
            </a:pPr>
            <a:endParaRPr lang="de-DE" sz="16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0" y="6292850"/>
            <a:ext cx="9144000" cy="308737"/>
          </a:xfrm>
          <a:prstGeom prst="rect">
            <a:avLst/>
          </a:prstGeom>
          <a:solidFill>
            <a:srgbClr val="3B3BB3"/>
          </a:solidFill>
          <a:ln>
            <a:noFill/>
          </a:ln>
          <a:effectLst/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353" eaLnBrk="1" hangingPunct="1">
              <a:spcBef>
                <a:spcPct val="50000"/>
              </a:spcBef>
            </a:pPr>
            <a:r>
              <a:rPr lang="en-GB" sz="1400">
                <a:solidFill>
                  <a:srgbClr val="FFFFFF"/>
                </a:solidFill>
                <a:latin typeface="Verdana" pitchFamily="34" charset="0"/>
              </a:rPr>
              <a:t>Charlotte Sobey			      	            Max-Planck-Institut f</a:t>
            </a:r>
            <a:r>
              <a:rPr lang="en-US" sz="1400">
                <a:solidFill>
                  <a:srgbClr val="FFFFFF"/>
                </a:solidFill>
                <a:latin typeface="Verdana" pitchFamily="34" charset="0"/>
              </a:rPr>
              <a:t>ü</a:t>
            </a:r>
            <a:r>
              <a:rPr lang="en-GB" sz="1400">
                <a:solidFill>
                  <a:srgbClr val="FFFFFF"/>
                </a:solidFill>
                <a:latin typeface="Verdana" pitchFamily="34" charset="0"/>
              </a:rPr>
              <a:t>r Radioastronomie</a:t>
            </a:r>
            <a:endParaRPr lang="en-US" sz="14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0" y="333376"/>
            <a:ext cx="9144000" cy="308737"/>
          </a:xfrm>
          <a:prstGeom prst="rect">
            <a:avLst/>
          </a:prstGeom>
          <a:solidFill>
            <a:srgbClr val="3B3BB3"/>
          </a:solidFill>
          <a:ln>
            <a:noFill/>
          </a:ln>
          <a:effectLst/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353" eaLnBrk="1" hangingPunct="1">
              <a:spcBef>
                <a:spcPct val="50000"/>
              </a:spcBef>
            </a:pPr>
            <a:endParaRPr lang="de-DE" sz="14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657226"/>
            <a:ext cx="9144000" cy="70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 algn="ctr" defTabSz="914353">
              <a:spcBef>
                <a:spcPct val="50000"/>
              </a:spcBef>
              <a:defRPr/>
            </a:pPr>
            <a:r>
              <a:rPr lang="en-GB" sz="4000" dirty="0">
                <a:solidFill>
                  <a:srgbClr val="0000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rPr>
              <a:t>LOFAR Observations</a:t>
            </a:r>
            <a:endParaRPr lang="en-US" sz="4000" dirty="0">
              <a:solidFill>
                <a:srgbClr val="00005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0" y="6580189"/>
            <a:ext cx="9144000" cy="307777"/>
          </a:xfrm>
          <a:prstGeom prst="rect">
            <a:avLst/>
          </a:prstGeom>
          <a:solidFill>
            <a:srgbClr val="350290"/>
          </a:solidFill>
          <a:ln>
            <a:noFill/>
          </a:ln>
          <a:effectLst/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353" eaLnBrk="1" hangingPunct="1">
              <a:spcBef>
                <a:spcPct val="50000"/>
              </a:spcBef>
            </a:pPr>
            <a:r>
              <a:rPr lang="en-GB" sz="1400" dirty="0">
                <a:solidFill>
                  <a:srgbClr val="FFFFFF"/>
                </a:solidFill>
                <a:latin typeface="Verdana" pitchFamily="34" charset="0"/>
              </a:rPr>
              <a:t>Polarised Pulsars:  Observations &amp; applications			   Wed 14</a:t>
            </a:r>
            <a:r>
              <a:rPr lang="en-GB" sz="1400" baseline="30000" dirty="0">
                <a:solidFill>
                  <a:srgbClr val="FFFFFF"/>
                </a:solidFill>
                <a:latin typeface="Verdana" pitchFamily="34" charset="0"/>
              </a:rPr>
              <a:t>th</a:t>
            </a:r>
            <a:r>
              <a:rPr lang="en-GB" sz="1400" dirty="0">
                <a:solidFill>
                  <a:srgbClr val="FFFFFF"/>
                </a:solidFill>
                <a:latin typeface="Verdana" pitchFamily="34" charset="0"/>
              </a:rPr>
              <a:t> September 2011</a:t>
            </a:r>
            <a:endParaRPr lang="en-US" sz="14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0720" y="1510852"/>
            <a:ext cx="1581740" cy="20621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871700" y="1510853"/>
            <a:ext cx="1620180" cy="20621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272300" y="3743100"/>
            <a:ext cx="1620180" cy="20621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635896" y="1510853"/>
            <a:ext cx="1620180" cy="20621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436096" y="1510853"/>
            <a:ext cx="1620180" cy="20621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272300" y="1510853"/>
            <a:ext cx="1620180" cy="20621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9275" y="3760415"/>
            <a:ext cx="1620180" cy="20088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858481" y="3743100"/>
            <a:ext cx="1620180" cy="20621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613482" y="3743100"/>
            <a:ext cx="1620180" cy="20621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436096" y="3743100"/>
            <a:ext cx="1620180" cy="206216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87524" y="1844825"/>
            <a:ext cx="1404156" cy="33855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en-US" sz="1600" i="1" dirty="0">
                <a:solidFill>
                  <a:srgbClr val="000000"/>
                </a:solidFill>
                <a:cs typeface="Arial" charset="0"/>
              </a:rPr>
              <a:t>P.A. (</a:t>
            </a:r>
            <a:r>
              <a:rPr lang="en-US" sz="1600" i="1" dirty="0" err="1">
                <a:solidFill>
                  <a:srgbClr val="000000"/>
                </a:solidFill>
                <a:cs typeface="Arial" charset="0"/>
              </a:rPr>
              <a:t>deg</a:t>
            </a:r>
            <a:r>
              <a:rPr lang="en-US" sz="1600" i="1" dirty="0">
                <a:solidFill>
                  <a:srgbClr val="000000"/>
                </a:solidFill>
                <a:cs typeface="Arial" charset="0"/>
              </a:rPr>
              <a:t>)</a:t>
            </a:r>
            <a:endParaRPr lang="de-DE" sz="16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7524" y="2190347"/>
            <a:ext cx="1404156" cy="33855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en-US" sz="1600" i="1" dirty="0">
                <a:solidFill>
                  <a:srgbClr val="000000"/>
                </a:solidFill>
                <a:cs typeface="Arial" charset="0"/>
              </a:rPr>
              <a:t>Flux</a:t>
            </a:r>
            <a:endParaRPr lang="de-DE" sz="16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3959" y="1254242"/>
            <a:ext cx="1404156" cy="33855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en-US" sz="1600" i="1" dirty="0">
                <a:solidFill>
                  <a:srgbClr val="000000"/>
                </a:solidFill>
                <a:cs typeface="Arial" charset="0"/>
              </a:rPr>
              <a:t>B1541+09</a:t>
            </a:r>
            <a:endParaRPr lang="de-DE" sz="16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78122" y="1239890"/>
            <a:ext cx="1404156" cy="33855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en-US" sz="1600" i="1" dirty="0">
                <a:solidFill>
                  <a:srgbClr val="000000"/>
                </a:solidFill>
                <a:cs typeface="Arial" charset="0"/>
              </a:rPr>
              <a:t>B1642-03</a:t>
            </a:r>
            <a:endParaRPr lang="de-DE" sz="16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43635" y="1239890"/>
            <a:ext cx="1404156" cy="33855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en-US" sz="1600" i="1" dirty="0">
                <a:solidFill>
                  <a:srgbClr val="000000"/>
                </a:solidFill>
                <a:cs typeface="Arial" charset="0"/>
              </a:rPr>
              <a:t>B1839+56</a:t>
            </a:r>
            <a:endParaRPr lang="de-DE" sz="16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52120" y="1223012"/>
            <a:ext cx="1404156" cy="33855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en-US" sz="1600" i="1" dirty="0">
                <a:solidFill>
                  <a:srgbClr val="000000"/>
                </a:solidFill>
                <a:cs typeface="Arial" charset="0"/>
              </a:rPr>
              <a:t>B1919+21</a:t>
            </a:r>
            <a:endParaRPr lang="de-DE" sz="16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88324" y="1218238"/>
            <a:ext cx="1404156" cy="33855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en-US" sz="1600" i="1" dirty="0">
                <a:solidFill>
                  <a:srgbClr val="000000"/>
                </a:solidFill>
                <a:cs typeface="Arial" charset="0"/>
              </a:rPr>
              <a:t>B1929+10</a:t>
            </a:r>
            <a:endParaRPr lang="de-DE" sz="16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5556" y="5799287"/>
            <a:ext cx="1404156" cy="33855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en-US" sz="1600" i="1" dirty="0">
                <a:solidFill>
                  <a:srgbClr val="000000"/>
                </a:solidFill>
                <a:cs typeface="Arial" charset="0"/>
              </a:rPr>
              <a:t>B2111+46</a:t>
            </a:r>
            <a:endParaRPr lang="de-DE" sz="16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74505" y="5799287"/>
            <a:ext cx="1404156" cy="33855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en-US" sz="1600" i="1" dirty="0">
                <a:solidFill>
                  <a:srgbClr val="000000"/>
                </a:solidFill>
                <a:cs typeface="Arial" charset="0"/>
              </a:rPr>
              <a:t>B2217+47</a:t>
            </a:r>
            <a:endParaRPr lang="de-DE" sz="16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29506" y="5763283"/>
            <a:ext cx="1404156" cy="33855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en-US" sz="1600" i="1" dirty="0">
                <a:solidFill>
                  <a:srgbClr val="000000"/>
                </a:solidFill>
                <a:cs typeface="Arial" charset="0"/>
              </a:rPr>
              <a:t>B2224+65</a:t>
            </a:r>
            <a:endParaRPr lang="de-DE" sz="16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676492" y="5805264"/>
            <a:ext cx="1404156" cy="33855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en-US" sz="1600" i="1" dirty="0">
                <a:solidFill>
                  <a:srgbClr val="000000"/>
                </a:solidFill>
                <a:cs typeface="Arial" charset="0"/>
              </a:rPr>
              <a:t>B2306+55</a:t>
            </a:r>
            <a:endParaRPr lang="de-DE" sz="16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88324" y="5840185"/>
            <a:ext cx="1404156" cy="33855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en-US" sz="1600" i="1" dirty="0">
                <a:solidFill>
                  <a:srgbClr val="000000"/>
                </a:solidFill>
                <a:cs typeface="Arial" charset="0"/>
              </a:rPr>
              <a:t>B2315+21</a:t>
            </a:r>
            <a:endParaRPr lang="de-DE" sz="16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477337" y="1736813"/>
            <a:ext cx="1404156" cy="33855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en-US" sz="1600" i="1" dirty="0" err="1">
                <a:solidFill>
                  <a:srgbClr val="000000"/>
                </a:solidFill>
                <a:cs typeface="Arial" charset="0"/>
              </a:rPr>
              <a:t>P</a:t>
            </a:r>
            <a:r>
              <a:rPr lang="en-US" sz="1600" i="1" baseline="-25000" dirty="0" err="1">
                <a:solidFill>
                  <a:srgbClr val="000000"/>
                </a:solidFill>
                <a:cs typeface="Arial" charset="0"/>
              </a:rPr>
              <a:t>min</a:t>
            </a:r>
            <a:r>
              <a:rPr lang="en-US" sz="1600" i="1" baseline="-25000" dirty="0">
                <a:solidFill>
                  <a:srgbClr val="000000"/>
                </a:solidFill>
                <a:cs typeface="Arial" charset="0"/>
              </a:rPr>
              <a:t> </a:t>
            </a:r>
            <a:endParaRPr lang="de-DE" sz="1600" i="1" baseline="-25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369328"/>
          </a:xfrm>
          <a:prstGeom prst="rect">
            <a:avLst/>
          </a:prstGeom>
          <a:solidFill>
            <a:srgbClr val="350290"/>
          </a:solidFill>
          <a:ln>
            <a:noFill/>
          </a:ln>
          <a:effectLst/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353" eaLnBrk="1" hangingPunct="1">
              <a:spcBef>
                <a:spcPct val="50000"/>
              </a:spcBef>
            </a:pPr>
            <a:r>
              <a:rPr lang="en-GB" dirty="0" smtClean="0">
                <a:solidFill>
                  <a:srgbClr val="FFFFFF">
                    <a:lumMod val="50000"/>
                  </a:srgbClr>
                </a:solidFill>
              </a:rPr>
              <a:t>Outline</a:t>
            </a:r>
            <a:r>
              <a:rPr lang="en-GB" dirty="0">
                <a:solidFill>
                  <a:srgbClr val="808080"/>
                </a:solidFill>
              </a:rPr>
              <a:t> </a:t>
            </a:r>
            <a:r>
              <a:rPr lang="en-GB" dirty="0" smtClean="0">
                <a:solidFill>
                  <a:srgbClr val="808080"/>
                </a:solidFill>
              </a:rPr>
              <a:t>   Polarisation     </a:t>
            </a:r>
            <a:r>
              <a:rPr lang="en-GB" dirty="0" smtClean="0">
                <a:solidFill>
                  <a:srgbClr val="FFFFFF"/>
                </a:solidFill>
              </a:rPr>
              <a:t>Observations</a:t>
            </a:r>
            <a:r>
              <a:rPr lang="en-GB" dirty="0" smtClean="0">
                <a:solidFill>
                  <a:srgbClr val="808080"/>
                </a:solidFill>
              </a:rPr>
              <a:t>     RM synthesis &amp; Analysis     Conclusion</a:t>
            </a:r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0" y="296863"/>
            <a:ext cx="9144000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350290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353" eaLnBrk="1" hangingPunct="1">
              <a:spcBef>
                <a:spcPct val="50000"/>
              </a:spcBef>
            </a:pPr>
            <a:r>
              <a:rPr lang="en-GB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GB" dirty="0" smtClean="0">
                <a:solidFill>
                  <a:srgbClr val="FFFFFF">
                    <a:lumMod val="50000"/>
                  </a:srgbClr>
                </a:solidFill>
              </a:rPr>
              <a:t>      ●</a:t>
            </a:r>
            <a:r>
              <a:rPr lang="en-GB" dirty="0" smtClean="0">
                <a:solidFill>
                  <a:srgbClr val="808080"/>
                </a:solidFill>
              </a:rPr>
              <a:t>             ●● </a:t>
            </a:r>
            <a:r>
              <a:rPr lang="en-GB" dirty="0">
                <a:solidFill>
                  <a:srgbClr val="808080"/>
                </a:solidFill>
              </a:rPr>
              <a:t>	       </a:t>
            </a:r>
            <a:r>
              <a:rPr lang="en-GB" dirty="0" smtClean="0">
                <a:solidFill>
                  <a:srgbClr val="808080"/>
                </a:solidFill>
              </a:rPr>
              <a:t>          ●●●●</a:t>
            </a:r>
            <a:r>
              <a:rPr lang="en-GB" dirty="0" smtClean="0">
                <a:solidFill>
                  <a:srgbClr val="FFFFFF"/>
                </a:solidFill>
              </a:rPr>
              <a:t>●</a:t>
            </a:r>
            <a:r>
              <a:rPr lang="en-GB" dirty="0" smtClean="0">
                <a:solidFill>
                  <a:srgbClr val="808080"/>
                </a:solidFill>
              </a:rPr>
              <a:t>               ●●●●●●●     	                </a:t>
            </a:r>
            <a:r>
              <a:rPr lang="en-GB" dirty="0">
                <a:solidFill>
                  <a:srgbClr val="808080"/>
                </a:solidFill>
              </a:rPr>
              <a:t>●</a:t>
            </a:r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7116861"/>
      </p:ext>
    </p:extLst>
  </p:cSld>
  <p:clrMapOvr>
    <a:masterClrMapping/>
  </p:clrMapOvr>
  <p:transition spd="med" advTm="11957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Transients (</a:t>
            </a:r>
            <a:r>
              <a:rPr lang="en-US" dirty="0" err="1" smtClean="0"/>
              <a:t>Rol</a:t>
            </a:r>
            <a:r>
              <a:rPr lang="en-US" dirty="0" smtClean="0"/>
              <a:t>, Broderick)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20962" r="-20962"/>
          <a:stretch>
            <a:fillRect/>
          </a:stretch>
        </p:blipFill>
        <p:spPr/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59249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Interplanetary Scintillation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15714" b="-15714"/>
          <a:stretch>
            <a:fillRect/>
          </a:stretch>
        </p:blipFill>
        <p:spPr/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999" b="999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 bwMode="auto">
          <a:xfrm>
            <a:off x="911121" y="1773238"/>
            <a:ext cx="2429657" cy="3839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9995" tIns="60873" rIns="89995" bIns="44998" rtlCol="0">
            <a:prstTxWarp prst="textNoShape">
              <a:avLst/>
            </a:prstTxWarp>
            <a:spAutoFit/>
          </a:bodyPr>
          <a:lstStyle/>
          <a:p>
            <a:pPr>
              <a:tabLst>
                <a:tab pos="723863" algn="l"/>
              </a:tabLst>
            </a:pPr>
            <a:r>
              <a:rPr lang="en-US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Richard Fallows</a:t>
            </a:r>
            <a:endParaRPr lang="en-US" dirty="0">
              <a:solidFill>
                <a:srgbClr val="000000"/>
              </a:solidFill>
              <a:ea typeface="Arial Unicode MS" pitchFamily="-108" charset="0"/>
              <a:cs typeface="Arial Unicode MS" pitchFamily="-10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3597" y="2540255"/>
            <a:ext cx="2124208" cy="167049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8063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ldf_VHECR_LORA-20110714T174749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948" t="8255" r="6879" b="6211"/>
          <a:stretch/>
        </p:blipFill>
        <p:spPr>
          <a:xfrm>
            <a:off x="4572000" y="1908756"/>
            <a:ext cx="4485633" cy="31911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2" y="188913"/>
            <a:ext cx="8267023" cy="10795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Cosmic Rays seen with LOFAR</a:t>
            </a:r>
            <a:endParaRPr lang="en-US" sz="28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04102" y="5913999"/>
            <a:ext cx="7696200" cy="7366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en-US" sz="2000" dirty="0">
                <a:solidFill>
                  <a:srgbClr val="000000"/>
                </a:solidFill>
              </a:rPr>
              <a:t>Most densely instrumented measurements of air shower radio emission!</a:t>
            </a:r>
          </a:p>
        </p:txBody>
      </p:sp>
      <p:pic>
        <p:nvPicPr>
          <p:cNvPr id="12" name="Picture 11" descr="ldf_98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4930" t="93656" r="29284"/>
          <a:stretch/>
        </p:blipFill>
        <p:spPr>
          <a:xfrm>
            <a:off x="5845326" y="5594807"/>
            <a:ext cx="2618079" cy="348092"/>
          </a:xfrm>
          <a:prstGeom prst="rect">
            <a:avLst/>
          </a:prstGeom>
        </p:spPr>
      </p:pic>
      <p:pic>
        <p:nvPicPr>
          <p:cNvPr id="13" name="Content Placeholder 12" descr="pycrfig-0001-footprint-174749.png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544" t="3964" r="12994" b="-249"/>
          <a:stretch/>
        </p:blipFill>
        <p:spPr>
          <a:xfrm>
            <a:off x="468313" y="1908756"/>
            <a:ext cx="3914361" cy="33868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4704436" y="884505"/>
            <a:ext cx="3148215" cy="3839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9995" tIns="60873" rIns="89995" bIns="44998" rtlCol="0">
            <a:prstTxWarp prst="textNoShape">
              <a:avLst/>
            </a:prstTxWarp>
            <a:spAutoFit/>
          </a:bodyPr>
          <a:lstStyle/>
          <a:p>
            <a:pPr>
              <a:tabLst>
                <a:tab pos="723863" algn="l"/>
              </a:tabLst>
            </a:pPr>
            <a:r>
              <a:rPr lang="en-US" baseline="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               Talk</a:t>
            </a:r>
            <a:r>
              <a:rPr lang="en-US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by S. </a:t>
            </a:r>
            <a:r>
              <a:rPr lang="en-US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ter</a:t>
            </a:r>
            <a:r>
              <a:rPr lang="en-US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Veen</a:t>
            </a:r>
            <a:endParaRPr lang="en-US" baseline="0" dirty="0">
              <a:solidFill>
                <a:srgbClr val="000000"/>
              </a:solidFill>
              <a:ea typeface="Arial Unicode MS" pitchFamily="-108" charset="0"/>
              <a:cs typeface="Arial Unicode MS" pitchFamily="-108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435212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68313" y="188913"/>
            <a:ext cx="8438639" cy="943719"/>
          </a:xfrm>
        </p:spPr>
        <p:txBody>
          <a:bodyPr/>
          <a:lstStyle/>
          <a:p>
            <a:r>
              <a:rPr lang="en-US" sz="2800" dirty="0" err="1" smtClean="0"/>
              <a:t>NuMoon</a:t>
            </a:r>
            <a:r>
              <a:rPr lang="en-US" sz="2800" dirty="0" smtClean="0"/>
              <a:t> – Cosmic Rays hitting the Moon (</a:t>
            </a:r>
            <a:r>
              <a:rPr lang="en-US" sz="2800" dirty="0" err="1" smtClean="0"/>
              <a:t>Mevius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dirty="0">
                <a:solidFill>
                  <a:srgbClr val="C00000"/>
                </a:solidFill>
              </a:rPr>
              <a:t>No </a:t>
            </a:r>
            <a:r>
              <a:rPr lang="nl-NL" dirty="0" err="1">
                <a:solidFill>
                  <a:srgbClr val="C00000"/>
                </a:solidFill>
              </a:rPr>
              <a:t>pulses</a:t>
            </a:r>
            <a:r>
              <a:rPr lang="nl-NL" dirty="0">
                <a:solidFill>
                  <a:srgbClr val="C00000"/>
                </a:solidFill>
              </a:rPr>
              <a:t> </a:t>
            </a:r>
            <a:r>
              <a:rPr lang="nl-NL" dirty="0" err="1">
                <a:solidFill>
                  <a:srgbClr val="C00000"/>
                </a:solidFill>
              </a:rPr>
              <a:t>other</a:t>
            </a:r>
            <a:r>
              <a:rPr lang="nl-NL" dirty="0">
                <a:solidFill>
                  <a:srgbClr val="C00000"/>
                </a:solidFill>
              </a:rPr>
              <a:t> </a:t>
            </a:r>
            <a:r>
              <a:rPr lang="nl-NL" dirty="0" err="1">
                <a:solidFill>
                  <a:srgbClr val="C00000"/>
                </a:solidFill>
              </a:rPr>
              <a:t>than</a:t>
            </a:r>
            <a:r>
              <a:rPr lang="nl-NL" dirty="0">
                <a:solidFill>
                  <a:srgbClr val="C00000"/>
                </a:solidFill>
              </a:rPr>
              <a:t> </a:t>
            </a:r>
            <a:r>
              <a:rPr lang="nl-NL" dirty="0" err="1">
                <a:solidFill>
                  <a:srgbClr val="C00000"/>
                </a:solidFill>
              </a:rPr>
              <a:t>Gaussian</a:t>
            </a:r>
            <a:r>
              <a:rPr lang="nl-NL" dirty="0">
                <a:solidFill>
                  <a:srgbClr val="C00000"/>
                </a:solidFill>
              </a:rPr>
              <a:t> </a:t>
            </a:r>
            <a:r>
              <a:rPr lang="nl-NL" dirty="0" err="1">
                <a:solidFill>
                  <a:srgbClr val="C00000"/>
                </a:solidFill>
              </a:rPr>
              <a:t>noise</a:t>
            </a:r>
            <a:r>
              <a:rPr lang="nl-NL" dirty="0">
                <a:solidFill>
                  <a:srgbClr val="C00000"/>
                </a:solidFill>
              </a:rPr>
              <a:t> </a:t>
            </a:r>
            <a:r>
              <a:rPr lang="nl-NL" dirty="0" err="1">
                <a:solidFill>
                  <a:srgbClr val="C00000"/>
                </a:solidFill>
              </a:rPr>
              <a:t>were</a:t>
            </a:r>
            <a:r>
              <a:rPr lang="nl-NL" dirty="0">
                <a:solidFill>
                  <a:srgbClr val="C00000"/>
                </a:solidFill>
              </a:rPr>
              <a:t> found in 5 minutes of data</a:t>
            </a:r>
          </a:p>
          <a:p>
            <a:endParaRPr lang="nl-NL" dirty="0">
              <a:solidFill>
                <a:srgbClr val="C00000"/>
              </a:solidFill>
            </a:endParaRPr>
          </a:p>
          <a:p>
            <a:r>
              <a:rPr lang="nl-NL" dirty="0">
                <a:solidFill>
                  <a:srgbClr val="C00000"/>
                </a:solidFill>
              </a:rPr>
              <a:t> </a:t>
            </a:r>
            <a:r>
              <a:rPr lang="nl-NL" dirty="0"/>
              <a:t>Next </a:t>
            </a:r>
            <a:r>
              <a:rPr lang="nl-NL" dirty="0" smtClean="0"/>
              <a:t>steps:</a:t>
            </a:r>
          </a:p>
          <a:p>
            <a:pPr lvl="1"/>
            <a:r>
              <a:rPr lang="nl-NL" dirty="0" err="1" smtClean="0">
                <a:solidFill>
                  <a:schemeClr val="tx2"/>
                </a:solidFill>
              </a:rPr>
              <a:t>Repeat</a:t>
            </a:r>
            <a:r>
              <a:rPr lang="nl-NL" dirty="0" smtClean="0">
                <a:solidFill>
                  <a:schemeClr val="tx2"/>
                </a:solidFill>
              </a:rPr>
              <a:t> </a:t>
            </a:r>
            <a:r>
              <a:rPr lang="nl-NL" dirty="0">
                <a:solidFill>
                  <a:schemeClr val="tx2"/>
                </a:solidFill>
              </a:rPr>
              <a:t>analysis on full </a:t>
            </a:r>
            <a:r>
              <a:rPr lang="nl-NL" dirty="0" err="1">
                <a:solidFill>
                  <a:schemeClr val="tx2"/>
                </a:solidFill>
              </a:rPr>
              <a:t>bandwidth</a:t>
            </a:r>
            <a:r>
              <a:rPr lang="nl-NL" dirty="0">
                <a:solidFill>
                  <a:schemeClr val="tx2"/>
                </a:solidFill>
              </a:rPr>
              <a:t> data </a:t>
            </a:r>
            <a:endParaRPr lang="nl-NL" dirty="0" smtClean="0">
              <a:solidFill>
                <a:schemeClr val="tx2"/>
              </a:solidFill>
            </a:endParaRPr>
          </a:p>
          <a:p>
            <a:pPr lvl="1"/>
            <a:r>
              <a:rPr lang="nl-NL" dirty="0" smtClean="0">
                <a:solidFill>
                  <a:schemeClr val="tx2"/>
                </a:solidFill>
              </a:rPr>
              <a:t>More </a:t>
            </a:r>
            <a:r>
              <a:rPr lang="nl-NL" dirty="0">
                <a:solidFill>
                  <a:schemeClr val="tx2"/>
                </a:solidFill>
              </a:rPr>
              <a:t>stations (</a:t>
            </a:r>
            <a:r>
              <a:rPr lang="nl-NL" dirty="0" err="1">
                <a:solidFill>
                  <a:schemeClr val="tx2"/>
                </a:solidFill>
              </a:rPr>
              <a:t>tied</a:t>
            </a:r>
            <a:r>
              <a:rPr lang="nl-NL" dirty="0">
                <a:solidFill>
                  <a:schemeClr val="tx2"/>
                </a:solidFill>
              </a:rPr>
              <a:t> array mode</a:t>
            </a:r>
            <a:r>
              <a:rPr lang="nl-NL" dirty="0" smtClean="0">
                <a:solidFill>
                  <a:schemeClr val="tx2"/>
                </a:solidFill>
              </a:rPr>
              <a:t>)</a:t>
            </a:r>
          </a:p>
          <a:p>
            <a:pPr lvl="1"/>
            <a:r>
              <a:rPr lang="nl-NL" dirty="0" smtClean="0">
                <a:solidFill>
                  <a:schemeClr val="tx2"/>
                </a:solidFill>
              </a:rPr>
              <a:t>Point </a:t>
            </a:r>
            <a:r>
              <a:rPr lang="nl-NL" dirty="0" err="1">
                <a:solidFill>
                  <a:schemeClr val="tx2"/>
                </a:solidFill>
              </a:rPr>
              <a:t>one</a:t>
            </a:r>
            <a:r>
              <a:rPr lang="nl-NL" dirty="0">
                <a:solidFill>
                  <a:schemeClr val="tx2"/>
                </a:solidFill>
              </a:rPr>
              <a:t> or more </a:t>
            </a:r>
            <a:r>
              <a:rPr lang="nl-NL" dirty="0" err="1">
                <a:solidFill>
                  <a:schemeClr val="tx2"/>
                </a:solidFill>
              </a:rPr>
              <a:t>beams</a:t>
            </a:r>
            <a:r>
              <a:rPr lang="nl-NL" dirty="0">
                <a:solidFill>
                  <a:schemeClr val="tx2"/>
                </a:solidFill>
              </a:rPr>
              <a:t> </a:t>
            </a:r>
            <a:r>
              <a:rPr lang="nl-NL" dirty="0" err="1">
                <a:solidFill>
                  <a:schemeClr val="tx2"/>
                </a:solidFill>
              </a:rPr>
              <a:t>to</a:t>
            </a:r>
            <a:r>
              <a:rPr lang="nl-NL" dirty="0">
                <a:solidFill>
                  <a:schemeClr val="tx2"/>
                </a:solidFill>
              </a:rPr>
              <a:t> the Moon, </a:t>
            </a:r>
            <a:r>
              <a:rPr lang="nl-NL" dirty="0" err="1">
                <a:solidFill>
                  <a:schemeClr val="tx2"/>
                </a:solidFill>
              </a:rPr>
              <a:t>to</a:t>
            </a:r>
            <a:r>
              <a:rPr lang="nl-NL" dirty="0">
                <a:solidFill>
                  <a:schemeClr val="tx2"/>
                </a:solidFill>
              </a:rPr>
              <a:t> check </a:t>
            </a:r>
            <a:r>
              <a:rPr lang="nl-NL" dirty="0" err="1">
                <a:solidFill>
                  <a:schemeClr val="tx2"/>
                </a:solidFill>
              </a:rPr>
              <a:t>for</a:t>
            </a:r>
            <a:r>
              <a:rPr lang="nl-NL" dirty="0">
                <a:solidFill>
                  <a:schemeClr val="tx2"/>
                </a:solidFill>
              </a:rPr>
              <a:t> </a:t>
            </a:r>
            <a:r>
              <a:rPr lang="nl-NL" dirty="0" err="1" smtClean="0">
                <a:solidFill>
                  <a:schemeClr val="tx2"/>
                </a:solidFill>
              </a:rPr>
              <a:t>differences</a:t>
            </a:r>
            <a:endParaRPr lang="nl-NL" dirty="0" smtClean="0">
              <a:solidFill>
                <a:schemeClr val="tx2"/>
              </a:solidFill>
            </a:endParaRPr>
          </a:p>
          <a:p>
            <a:pPr lvl="1"/>
            <a:r>
              <a:rPr lang="nl-NL" dirty="0" err="1" smtClean="0">
                <a:solidFill>
                  <a:schemeClr val="tx2"/>
                </a:solidFill>
              </a:rPr>
              <a:t>Investigate</a:t>
            </a:r>
            <a:r>
              <a:rPr lang="nl-NL" dirty="0" smtClean="0">
                <a:solidFill>
                  <a:schemeClr val="tx2"/>
                </a:solidFill>
              </a:rPr>
              <a:t> </a:t>
            </a:r>
            <a:r>
              <a:rPr lang="nl-NL" dirty="0">
                <a:solidFill>
                  <a:schemeClr val="tx2"/>
                </a:solidFill>
              </a:rPr>
              <a:t>short time </a:t>
            </a:r>
            <a:r>
              <a:rPr lang="nl-NL" dirty="0" err="1">
                <a:solidFill>
                  <a:schemeClr val="tx2"/>
                </a:solidFill>
              </a:rPr>
              <a:t>structure</a:t>
            </a:r>
            <a:r>
              <a:rPr lang="nl-NL" dirty="0">
                <a:solidFill>
                  <a:schemeClr val="tx2"/>
                </a:solidFill>
              </a:rPr>
              <a:t> of </a:t>
            </a:r>
            <a:r>
              <a:rPr lang="nl-NL" dirty="0" err="1">
                <a:solidFill>
                  <a:schemeClr val="tx2"/>
                </a:solidFill>
              </a:rPr>
              <a:t>others</a:t>
            </a:r>
            <a:r>
              <a:rPr lang="nl-NL" dirty="0">
                <a:solidFill>
                  <a:schemeClr val="tx2"/>
                </a:solidFill>
              </a:rPr>
              <a:t> sources</a:t>
            </a:r>
            <a:r>
              <a:rPr lang="nl-NL" dirty="0" smtClean="0">
                <a:solidFill>
                  <a:schemeClr val="tx2"/>
                </a:solidFill>
              </a:rPr>
              <a:t>?</a:t>
            </a:r>
          </a:p>
          <a:p>
            <a:pPr lvl="1"/>
            <a:r>
              <a:rPr lang="nl-NL" dirty="0" err="1" smtClean="0">
                <a:solidFill>
                  <a:schemeClr val="tx2"/>
                </a:solidFill>
              </a:rPr>
              <a:t>Implement</a:t>
            </a:r>
            <a:r>
              <a:rPr lang="nl-NL" dirty="0" smtClean="0">
                <a:solidFill>
                  <a:schemeClr val="tx2"/>
                </a:solidFill>
              </a:rPr>
              <a:t> </a:t>
            </a:r>
            <a:r>
              <a:rPr lang="nl-NL" dirty="0" err="1">
                <a:solidFill>
                  <a:schemeClr val="tx2"/>
                </a:solidFill>
              </a:rPr>
              <a:t>simple</a:t>
            </a:r>
            <a:r>
              <a:rPr lang="nl-NL" dirty="0">
                <a:solidFill>
                  <a:schemeClr val="tx2"/>
                </a:solidFill>
              </a:rPr>
              <a:t> trigger (@TBBS or CEP</a:t>
            </a:r>
            <a:r>
              <a:rPr lang="nl-NL" dirty="0"/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0368" y="1461717"/>
            <a:ext cx="1955348" cy="36932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nl-NL" kern="1200" dirty="0" smtClean="0"/>
              <a:t> P10 distributions</a:t>
            </a:r>
            <a:endParaRPr lang="nl-NL" kern="1200" dirty="0"/>
          </a:p>
        </p:txBody>
      </p:sp>
      <p:pic>
        <p:nvPicPr>
          <p:cNvPr id="30" name="Content Placeholder 29" descr="C:\Users\maaijke\numoon\presentations\LOFAR 13-09-2011\P10_noise_data_opol_013.p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t="5750" b="5750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31" name="Content Placeholder 30" descr="C:\Users\maaijke\numoon\presentations\LOFAR 13-09-2011\P10_noise_data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 t="5780" b="5780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901540" y="4034767"/>
            <a:ext cx="3264012" cy="36932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nl-NL" kern="1200" dirty="0" smtClean="0"/>
              <a:t>After coincidence requirement</a:t>
            </a:r>
            <a:endParaRPr lang="nl-NL" kern="12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920712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 bwMode="auto">
          <a:xfrm>
            <a:off x="918154" y="2891203"/>
            <a:ext cx="7697049" cy="9686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60876" rIns="90000" bIns="45000" rtlCol="0">
            <a:prstTxWarp prst="textNoShape">
              <a:avLst/>
            </a:prstTxWarp>
            <a:spAutoFit/>
          </a:bodyPr>
          <a:lstStyle/>
          <a:p>
            <a:pPr>
              <a:tabLst>
                <a:tab pos="723900" algn="l"/>
              </a:tabLst>
            </a:pPr>
            <a:r>
              <a:rPr lang="nl-NL" sz="2800" baseline="0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Some</a:t>
            </a:r>
            <a:r>
              <a:rPr lang="nl-NL" sz="2800" baseline="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recent LOFAR </a:t>
            </a:r>
            <a:r>
              <a:rPr lang="nl-NL" sz="2800" baseline="0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visibility</a:t>
            </a:r>
            <a:r>
              <a:rPr lang="nl-NL" sz="2800" baseline="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, </a:t>
            </a:r>
            <a:r>
              <a:rPr lang="nl-NL" sz="2800" baseline="0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sensitivity</a:t>
            </a:r>
            <a:r>
              <a:rPr lang="nl-NL" sz="2800" baseline="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, RFI and </a:t>
            </a:r>
            <a:r>
              <a:rPr lang="nl-NL" sz="2800" baseline="0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imaging</a:t>
            </a:r>
            <a:r>
              <a:rPr lang="nl-NL" sz="2800" baseline="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</a:t>
            </a:r>
            <a:r>
              <a:rPr lang="nl-NL" sz="280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data</a:t>
            </a:r>
            <a:endParaRPr lang="nl-NL" sz="2800" baseline="0" dirty="0">
              <a:solidFill>
                <a:srgbClr val="000000"/>
              </a:solidFill>
              <a:ea typeface="Arial Unicode MS" pitchFamily="-108" charset="0"/>
              <a:cs typeface="Arial Unicode MS" pitchFamily="-108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3459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Haslam-equatori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69" y="1716714"/>
            <a:ext cx="8255281" cy="4132278"/>
          </a:xfrm>
          <a:prstGeom prst="rect">
            <a:avLst/>
          </a:prstGeom>
        </p:spPr>
      </p:pic>
      <p:sp>
        <p:nvSpPr>
          <p:cNvPr id="9" name="Ovaal 8"/>
          <p:cNvSpPr/>
          <p:nvPr/>
        </p:nvSpPr>
        <p:spPr>
          <a:xfrm>
            <a:off x="5733518" y="2399195"/>
            <a:ext cx="396292" cy="36930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/>
          <p:cNvSpPr/>
          <p:nvPr/>
        </p:nvSpPr>
        <p:spPr>
          <a:xfrm>
            <a:off x="7824290" y="2485005"/>
            <a:ext cx="396292" cy="36930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/>
          <p:cNvSpPr txBox="1"/>
          <p:nvPr/>
        </p:nvSpPr>
        <p:spPr>
          <a:xfrm>
            <a:off x="128715" y="305879"/>
            <a:ext cx="917778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/>
              <a:t>     </a:t>
            </a:r>
            <a:r>
              <a:rPr lang="nl-NL" sz="2800" dirty="0" err="1" smtClean="0"/>
              <a:t>Galactic</a:t>
            </a:r>
            <a:r>
              <a:rPr lang="nl-NL" sz="2800" dirty="0" smtClean="0"/>
              <a:t> </a:t>
            </a:r>
            <a:r>
              <a:rPr lang="nl-NL" sz="2800" dirty="0" err="1" smtClean="0"/>
              <a:t>locations</a:t>
            </a:r>
            <a:r>
              <a:rPr lang="nl-NL" sz="2800" dirty="0" smtClean="0"/>
              <a:t> of compact LOFAR </a:t>
            </a:r>
            <a:r>
              <a:rPr lang="nl-NL" sz="2800" dirty="0" err="1" smtClean="0"/>
              <a:t>calibrators</a:t>
            </a:r>
            <a:r>
              <a:rPr lang="nl-NL" sz="2800" dirty="0" smtClean="0"/>
              <a:t>:</a:t>
            </a:r>
          </a:p>
          <a:p>
            <a:r>
              <a:rPr lang="nl-NL" sz="2800" dirty="0" smtClean="0"/>
              <a:t> </a:t>
            </a:r>
          </a:p>
          <a:p>
            <a:r>
              <a:rPr lang="nl-NL" sz="2000" dirty="0" smtClean="0"/>
              <a:t>   3C147                                          3C380        3C295                   3C196</a:t>
            </a:r>
            <a:endParaRPr lang="nl-NL" sz="2000" dirty="0"/>
          </a:p>
        </p:txBody>
      </p:sp>
      <p:sp>
        <p:nvSpPr>
          <p:cNvPr id="12" name="Tekstvak 11"/>
          <p:cNvSpPr txBox="1"/>
          <p:nvPr/>
        </p:nvSpPr>
        <p:spPr>
          <a:xfrm>
            <a:off x="6940229" y="5878174"/>
            <a:ext cx="2116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 err="1" smtClean="0"/>
              <a:t>Haslam</a:t>
            </a:r>
            <a:r>
              <a:rPr lang="nl-NL" i="1" dirty="0" smtClean="0"/>
              <a:t> et al, 1981</a:t>
            </a:r>
            <a:endParaRPr lang="nl-NL" i="1" dirty="0"/>
          </a:p>
        </p:txBody>
      </p:sp>
      <p:sp>
        <p:nvSpPr>
          <p:cNvPr id="13" name="Ovaal 12"/>
          <p:cNvSpPr/>
          <p:nvPr/>
        </p:nvSpPr>
        <p:spPr>
          <a:xfrm>
            <a:off x="432579" y="2559876"/>
            <a:ext cx="396292" cy="36930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al 13"/>
          <p:cNvSpPr/>
          <p:nvPr/>
        </p:nvSpPr>
        <p:spPr>
          <a:xfrm>
            <a:off x="4265689" y="2472103"/>
            <a:ext cx="396292" cy="36930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Text Box 3"/>
          <p:cNvSpPr txBox="1">
            <a:spLocks noChangeArrowheads="1"/>
          </p:cNvSpPr>
          <p:nvPr/>
        </p:nvSpPr>
        <p:spPr bwMode="auto">
          <a:xfrm>
            <a:off x="533400" y="152400"/>
            <a:ext cx="746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LOFAR core configuration </a:t>
            </a:r>
            <a:r>
              <a:rPr lang="en-US" sz="2800" dirty="0" smtClean="0"/>
              <a:t> (22 split-stations)</a:t>
            </a:r>
            <a:endParaRPr lang="en-US" sz="2800" dirty="0"/>
          </a:p>
        </p:txBody>
      </p:sp>
      <p:pic>
        <p:nvPicPr>
          <p:cNvPr id="3" name="Afbeelding 2" descr="Core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723901"/>
            <a:ext cx="5067300" cy="4961447"/>
          </a:xfrm>
          <a:prstGeom prst="rect">
            <a:avLst/>
          </a:prstGeom>
        </p:spPr>
      </p:pic>
      <p:cxnSp>
        <p:nvCxnSpPr>
          <p:cNvPr id="5" name="Rechte verbindingslijn met pijl 4"/>
          <p:cNvCxnSpPr/>
          <p:nvPr/>
        </p:nvCxnSpPr>
        <p:spPr bwMode="auto">
          <a:xfrm>
            <a:off x="2527300" y="5854700"/>
            <a:ext cx="20447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6" name="Tekstvak 5"/>
          <p:cNvSpPr txBox="1"/>
          <p:nvPr/>
        </p:nvSpPr>
        <p:spPr>
          <a:xfrm>
            <a:off x="2921000" y="58547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 smtClean="0"/>
              <a:t>1000 </a:t>
            </a:r>
            <a:r>
              <a:rPr lang="nl-NL" sz="1800" dirty="0" err="1" smtClean="0"/>
              <a:t>m</a:t>
            </a:r>
            <a:endParaRPr lang="nl-NL" sz="1800" dirty="0"/>
          </a:p>
        </p:txBody>
      </p:sp>
      <p:sp>
        <p:nvSpPr>
          <p:cNvPr id="7" name="Tekstvak 6"/>
          <p:cNvSpPr txBox="1"/>
          <p:nvPr/>
        </p:nvSpPr>
        <p:spPr>
          <a:xfrm>
            <a:off x="6172200" y="1371600"/>
            <a:ext cx="2819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 smtClean="0"/>
          </a:p>
          <a:p>
            <a:r>
              <a:rPr lang="nl-NL" dirty="0" err="1" smtClean="0"/>
              <a:t>Dimension</a:t>
            </a:r>
            <a:r>
              <a:rPr lang="nl-NL" dirty="0" smtClean="0"/>
              <a:t>        2 </a:t>
            </a:r>
            <a:r>
              <a:rPr lang="nl-NL" dirty="0" err="1" smtClean="0"/>
              <a:t>x</a:t>
            </a:r>
            <a:r>
              <a:rPr lang="nl-NL" dirty="0" smtClean="0"/>
              <a:t> 3 km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The ‘superterp’</a:t>
            </a:r>
          </a:p>
          <a:p>
            <a:r>
              <a:rPr lang="nl-NL" dirty="0" smtClean="0"/>
              <a:t>is  ~ 350 </a:t>
            </a:r>
            <a:r>
              <a:rPr lang="nl-NL" dirty="0" err="1" smtClean="0"/>
              <a:t>m</a:t>
            </a:r>
            <a:r>
              <a:rPr lang="nl-NL" dirty="0" smtClean="0"/>
              <a:t> diameter</a:t>
            </a:r>
            <a:endParaRPr lang="nl-NL" dirty="0"/>
          </a:p>
        </p:txBody>
      </p:sp>
      <p:cxnSp>
        <p:nvCxnSpPr>
          <p:cNvPr id="9" name="Rechte verbindingslijn met pijl 8"/>
          <p:cNvCxnSpPr/>
          <p:nvPr/>
        </p:nvCxnSpPr>
        <p:spPr bwMode="auto">
          <a:xfrm rot="10800000">
            <a:off x="3124202" y="3363912"/>
            <a:ext cx="3124199" cy="158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8" name="Afbeelding 7" descr="garrett_3_lofar_bing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00" y="3896493"/>
            <a:ext cx="4419600" cy="23402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457200" y="139700"/>
            <a:ext cx="844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 smtClean="0"/>
              <a:t>Solar</a:t>
            </a:r>
            <a:r>
              <a:rPr lang="nl-NL" sz="2800" dirty="0" smtClean="0"/>
              <a:t> maximum is coming !!</a:t>
            </a:r>
            <a:endParaRPr lang="nl-NL" sz="2800" dirty="0"/>
          </a:p>
        </p:txBody>
      </p:sp>
      <p:pic>
        <p:nvPicPr>
          <p:cNvPr id="8" name="Afbeelding 7" descr="sunspo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701020"/>
            <a:ext cx="3060700" cy="3060700"/>
          </a:xfrm>
          <a:prstGeom prst="rect">
            <a:avLst/>
          </a:prstGeom>
        </p:spPr>
      </p:pic>
      <p:pic>
        <p:nvPicPr>
          <p:cNvPr id="7" name="Afbeelding 6" descr="CODE-Bern-MEANTE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0" y="1590020"/>
            <a:ext cx="5880100" cy="4704080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 bwMode="auto">
          <a:xfrm>
            <a:off x="1278551" y="4582011"/>
            <a:ext cx="1330036" cy="6609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60876" rIns="90000" bIns="45000" rtlCol="0">
            <a:prstTxWarp prst="textNoShape">
              <a:avLst/>
            </a:prstTxWarp>
            <a:spAutoFit/>
          </a:bodyPr>
          <a:lstStyle/>
          <a:p>
            <a:pPr>
              <a:tabLst>
                <a:tab pos="723900" algn="l"/>
              </a:tabLst>
            </a:pPr>
            <a:r>
              <a:rPr lang="nl-NL" baseline="0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Mean</a:t>
            </a:r>
            <a:r>
              <a:rPr lang="nl-NL" baseline="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TEC </a:t>
            </a:r>
            <a:r>
              <a:rPr lang="nl-NL" baseline="0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thickness</a:t>
            </a:r>
            <a:endParaRPr lang="nl-NL" baseline="0" dirty="0">
              <a:solidFill>
                <a:srgbClr val="000000"/>
              </a:solidFill>
              <a:ea typeface="Arial Unicode MS" pitchFamily="-108" charset="0"/>
              <a:cs typeface="Arial Unicode MS" pitchFamily="-10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gim_all-nov201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63500"/>
            <a:ext cx="7579793" cy="6063836"/>
          </a:xfrm>
          <a:prstGeom prst="rect">
            <a:avLst/>
          </a:prstGeom>
        </p:spPr>
      </p:pic>
      <p:sp>
        <p:nvSpPr>
          <p:cNvPr id="5" name="Ovaal 4"/>
          <p:cNvSpPr/>
          <p:nvPr/>
        </p:nvSpPr>
        <p:spPr>
          <a:xfrm>
            <a:off x="3295679" y="1835648"/>
            <a:ext cx="355236" cy="33746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/>
          <p:cNvSpPr/>
          <p:nvPr/>
        </p:nvSpPr>
        <p:spPr>
          <a:xfrm>
            <a:off x="5496628" y="3117850"/>
            <a:ext cx="355236" cy="33746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/>
          <p:cNvSpPr/>
          <p:nvPr/>
        </p:nvSpPr>
        <p:spPr>
          <a:xfrm>
            <a:off x="5287442" y="1338668"/>
            <a:ext cx="355236" cy="33746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/>
          <p:cNvSpPr/>
          <p:nvPr/>
        </p:nvSpPr>
        <p:spPr>
          <a:xfrm>
            <a:off x="7252516" y="3073400"/>
            <a:ext cx="355236" cy="33746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/>
          <p:cNvSpPr/>
          <p:nvPr/>
        </p:nvSpPr>
        <p:spPr>
          <a:xfrm>
            <a:off x="6506642" y="2159000"/>
            <a:ext cx="355236" cy="33746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/>
          <p:cNvSpPr txBox="1"/>
          <p:nvPr/>
        </p:nvSpPr>
        <p:spPr>
          <a:xfrm>
            <a:off x="0" y="1573131"/>
            <a:ext cx="15239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The </a:t>
            </a:r>
            <a:r>
              <a:rPr lang="nl-NL" dirty="0" err="1" smtClean="0"/>
              <a:t>ionospheric</a:t>
            </a:r>
            <a:r>
              <a:rPr lang="nl-NL" dirty="0" smtClean="0"/>
              <a:t> TEC </a:t>
            </a:r>
            <a:r>
              <a:rPr lang="nl-NL" dirty="0" err="1" smtClean="0"/>
              <a:t>layer</a:t>
            </a:r>
            <a:r>
              <a:rPr lang="nl-NL" dirty="0" smtClean="0"/>
              <a:t> </a:t>
            </a:r>
            <a:r>
              <a:rPr lang="nl-NL" dirty="0" err="1" smtClean="0"/>
              <a:t>thickens</a:t>
            </a:r>
            <a:r>
              <a:rPr lang="nl-NL" dirty="0" smtClean="0"/>
              <a:t>  !</a:t>
            </a:r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2011</a:t>
            </a:r>
          </a:p>
          <a:p>
            <a:endParaRPr lang="nl-NL" dirty="0" smtClean="0"/>
          </a:p>
          <a:p>
            <a:r>
              <a:rPr lang="nl-NL" dirty="0" smtClean="0"/>
              <a:t>22-30 </a:t>
            </a:r>
            <a:r>
              <a:rPr lang="nl-NL" dirty="0" err="1" smtClean="0"/>
              <a:t>Nov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11" name="Tekstvak 10"/>
          <p:cNvSpPr txBox="1"/>
          <p:nvPr/>
        </p:nvSpPr>
        <p:spPr>
          <a:xfrm>
            <a:off x="1803400" y="6311900"/>
            <a:ext cx="734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                    VLA            LOFAR   SKA-SA     GMRT     </a:t>
            </a:r>
            <a:r>
              <a:rPr lang="nl-NL" dirty="0" err="1" smtClean="0"/>
              <a:t>SKA-Aus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MP-SB100-6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168" y="1240838"/>
            <a:ext cx="6992505" cy="54000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 bwMode="auto">
          <a:xfrm>
            <a:off x="334655" y="149043"/>
            <a:ext cx="8546556" cy="10917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60876" rIns="90000" bIns="45000" rtlCol="0">
            <a:prstTxWarp prst="textNoShape">
              <a:avLst/>
            </a:prstTxWarp>
            <a:spAutoFit/>
          </a:bodyPr>
          <a:lstStyle/>
          <a:p>
            <a:pPr>
              <a:tabLst>
                <a:tab pos="723900" algn="l"/>
              </a:tabLst>
            </a:pPr>
            <a:r>
              <a:rPr lang="nl-NL" sz="2800" baseline="0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Differential</a:t>
            </a:r>
            <a:r>
              <a:rPr lang="nl-NL" sz="2800" baseline="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</a:t>
            </a:r>
            <a:r>
              <a:rPr lang="nl-NL" sz="2800" baseline="0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Faraday</a:t>
            </a:r>
            <a:r>
              <a:rPr lang="nl-NL" sz="280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</a:t>
            </a:r>
            <a:r>
              <a:rPr lang="nl-NL" sz="2800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rotation</a:t>
            </a:r>
            <a:r>
              <a:rPr lang="nl-NL" sz="280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</a:t>
            </a:r>
            <a:r>
              <a:rPr lang="nl-NL" sz="2800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on</a:t>
            </a:r>
            <a:r>
              <a:rPr lang="nl-NL" sz="280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a 80 km baseline</a:t>
            </a:r>
            <a:r>
              <a:rPr lang="nl-NL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:          </a:t>
            </a:r>
          </a:p>
          <a:p>
            <a:pPr>
              <a:tabLst>
                <a:tab pos="723900" algn="l"/>
              </a:tabLst>
            </a:pPr>
            <a:r>
              <a:rPr lang="nl-NL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						</a:t>
            </a:r>
          </a:p>
          <a:p>
            <a:pPr>
              <a:tabLst>
                <a:tab pos="723900" algn="l"/>
              </a:tabLst>
            </a:pPr>
            <a:r>
              <a:rPr lang="nl-NL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    3C295  (5” double)         135 MHz  (10s, 0.2 MHz)        14 </a:t>
            </a:r>
            <a:r>
              <a:rPr lang="nl-NL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Oct</a:t>
            </a:r>
            <a:r>
              <a:rPr lang="nl-NL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2011, 09-15h UT</a:t>
            </a:r>
            <a:endParaRPr lang="nl-NL" baseline="0" dirty="0">
              <a:solidFill>
                <a:srgbClr val="000000"/>
              </a:solidFill>
              <a:ea typeface="Arial Unicode MS" pitchFamily="-108" charset="0"/>
              <a:cs typeface="Arial Unicode MS" pitchFamily="-10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457200" y="124321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/>
              <a:t>LOFAR HBA CS    SEFD as a </a:t>
            </a:r>
            <a:r>
              <a:rPr lang="nl-NL" sz="2800" dirty="0" err="1" smtClean="0"/>
              <a:t>function</a:t>
            </a:r>
            <a:r>
              <a:rPr lang="nl-NL" sz="2800" dirty="0" smtClean="0"/>
              <a:t> of </a:t>
            </a:r>
            <a:r>
              <a:rPr lang="nl-NL" sz="2800" dirty="0" err="1" smtClean="0"/>
              <a:t>Frequency</a:t>
            </a:r>
            <a:r>
              <a:rPr lang="nl-NL" sz="2800" dirty="0" smtClean="0"/>
              <a:t>          </a:t>
            </a:r>
            <a:endParaRPr lang="nl-NL" sz="2800" dirty="0"/>
          </a:p>
        </p:txBody>
      </p:sp>
      <p:sp>
        <p:nvSpPr>
          <p:cNvPr id="9" name="Tekstvak 8"/>
          <p:cNvSpPr txBox="1"/>
          <p:nvPr/>
        </p:nvSpPr>
        <p:spPr>
          <a:xfrm>
            <a:off x="5228867" y="1750414"/>
            <a:ext cx="37177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Caution</a:t>
            </a:r>
            <a:r>
              <a:rPr lang="nl-NL" dirty="0" smtClean="0"/>
              <a:t>:</a:t>
            </a:r>
          </a:p>
          <a:p>
            <a:endParaRPr lang="nl-NL" dirty="0" smtClean="0"/>
          </a:p>
          <a:p>
            <a:pPr>
              <a:buFontTx/>
              <a:buChar char="-"/>
            </a:pPr>
            <a:r>
              <a:rPr lang="nl-NL" dirty="0" smtClean="0"/>
              <a:t> </a:t>
            </a:r>
            <a:r>
              <a:rPr lang="nl-NL" dirty="0" err="1" smtClean="0"/>
              <a:t>depends</a:t>
            </a:r>
            <a:r>
              <a:rPr lang="nl-NL" dirty="0" smtClean="0"/>
              <a:t> </a:t>
            </a:r>
            <a:r>
              <a:rPr lang="nl-NL" dirty="0" err="1" smtClean="0"/>
              <a:t>on</a:t>
            </a:r>
            <a:r>
              <a:rPr lang="nl-NL" dirty="0" smtClean="0"/>
              <a:t> </a:t>
            </a:r>
            <a:r>
              <a:rPr lang="nl-NL" dirty="0" err="1" smtClean="0"/>
              <a:t>adopted</a:t>
            </a:r>
            <a:r>
              <a:rPr lang="nl-NL" dirty="0" smtClean="0"/>
              <a:t> flux 3C295</a:t>
            </a:r>
          </a:p>
          <a:p>
            <a:pPr>
              <a:buFontTx/>
              <a:buChar char="-"/>
            </a:pPr>
            <a:endParaRPr lang="nl-NL" dirty="0" smtClean="0"/>
          </a:p>
          <a:p>
            <a:pPr>
              <a:buFontTx/>
              <a:buChar char="-"/>
            </a:pPr>
            <a:r>
              <a:rPr lang="nl-NL" dirty="0" smtClean="0"/>
              <a:t> SEFD </a:t>
            </a:r>
            <a:r>
              <a:rPr lang="nl-NL" dirty="0" err="1" smtClean="0"/>
              <a:t>still</a:t>
            </a:r>
            <a:r>
              <a:rPr lang="nl-NL" dirty="0" smtClean="0"/>
              <a:t> </a:t>
            </a:r>
            <a:r>
              <a:rPr lang="nl-NL" dirty="0" err="1" smtClean="0"/>
              <a:t>higher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several</a:t>
            </a:r>
            <a:r>
              <a:rPr lang="nl-NL" dirty="0" smtClean="0"/>
              <a:t> CS</a:t>
            </a:r>
          </a:p>
          <a:p>
            <a:pPr>
              <a:buFontTx/>
              <a:buChar char="-"/>
            </a:pPr>
            <a:endParaRPr lang="nl-NL" dirty="0" smtClean="0"/>
          </a:p>
          <a:p>
            <a:pPr>
              <a:buFontTx/>
              <a:buChar char="-"/>
            </a:pPr>
            <a:r>
              <a:rPr lang="nl-NL" dirty="0" smtClean="0"/>
              <a:t> </a:t>
            </a:r>
            <a:r>
              <a:rPr lang="nl-NL" dirty="0" err="1" smtClean="0"/>
              <a:t>lower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factor 1.3 in </a:t>
            </a:r>
            <a:r>
              <a:rPr lang="nl-NL" dirty="0" err="1" smtClean="0"/>
              <a:t>typical</a:t>
            </a:r>
            <a:r>
              <a:rPr lang="nl-NL" dirty="0" smtClean="0"/>
              <a:t> 6h  </a:t>
            </a:r>
          </a:p>
          <a:p>
            <a:r>
              <a:rPr lang="nl-NL" dirty="0" smtClean="0"/>
              <a:t>  </a:t>
            </a:r>
            <a:r>
              <a:rPr lang="nl-NL" dirty="0" err="1" smtClean="0"/>
              <a:t>synthesis</a:t>
            </a:r>
            <a:r>
              <a:rPr lang="nl-NL" dirty="0" smtClean="0"/>
              <a:t> at </a:t>
            </a:r>
            <a:r>
              <a:rPr lang="nl-NL" dirty="0" err="1" smtClean="0"/>
              <a:t>normal</a:t>
            </a:r>
            <a:r>
              <a:rPr lang="nl-NL" dirty="0" smtClean="0"/>
              <a:t> </a:t>
            </a:r>
            <a:r>
              <a:rPr lang="nl-NL" dirty="0" err="1" smtClean="0"/>
              <a:t>declination</a:t>
            </a:r>
            <a:endParaRPr lang="nl-NL" dirty="0" smtClean="0"/>
          </a:p>
          <a:p>
            <a:pPr>
              <a:buFontTx/>
              <a:buChar char="-"/>
            </a:pPr>
            <a:endParaRPr lang="nl-NL" dirty="0" smtClean="0"/>
          </a:p>
          <a:p>
            <a:pPr>
              <a:buFontTx/>
              <a:buChar char="-"/>
            </a:pPr>
            <a:r>
              <a:rPr lang="nl-NL" dirty="0" smtClean="0"/>
              <a:t> </a:t>
            </a:r>
            <a:r>
              <a:rPr lang="nl-NL" dirty="0" err="1" smtClean="0"/>
              <a:t>Galactic</a:t>
            </a:r>
            <a:r>
              <a:rPr lang="nl-NL" dirty="0" smtClean="0"/>
              <a:t> </a:t>
            </a:r>
            <a:r>
              <a:rPr lang="nl-NL" dirty="0" err="1" smtClean="0"/>
              <a:t>plane</a:t>
            </a:r>
            <a:r>
              <a:rPr lang="nl-NL" dirty="0" smtClean="0"/>
              <a:t> </a:t>
            </a:r>
            <a:r>
              <a:rPr lang="nl-NL" dirty="0" err="1" smtClean="0"/>
              <a:t>values</a:t>
            </a:r>
            <a:r>
              <a:rPr lang="nl-NL" dirty="0" smtClean="0"/>
              <a:t>  </a:t>
            </a:r>
            <a:r>
              <a:rPr lang="nl-NL" dirty="0" err="1" smtClean="0"/>
              <a:t>much</a:t>
            </a:r>
            <a:r>
              <a:rPr lang="nl-NL" dirty="0" smtClean="0"/>
              <a:t> </a:t>
            </a:r>
          </a:p>
          <a:p>
            <a:r>
              <a:rPr lang="nl-NL" dirty="0" smtClean="0"/>
              <a:t>  </a:t>
            </a:r>
            <a:r>
              <a:rPr lang="nl-NL" dirty="0" err="1" smtClean="0"/>
              <a:t>higher</a:t>
            </a:r>
            <a:r>
              <a:rPr lang="nl-NL" dirty="0" smtClean="0"/>
              <a:t> (2-3x) </a:t>
            </a:r>
          </a:p>
          <a:p>
            <a:pPr>
              <a:buFontTx/>
              <a:buChar char="-"/>
            </a:pP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10" name="Afbeelding 9" descr="SEF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14023" y="1220453"/>
            <a:ext cx="4852730" cy="4852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7be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3810000"/>
            <a:ext cx="2743200" cy="2743200"/>
          </a:xfrm>
          <a:prstGeom prst="rect">
            <a:avLst/>
          </a:prstGeom>
        </p:spPr>
      </p:pic>
      <p:pic>
        <p:nvPicPr>
          <p:cNvPr id="8" name="Afbeelding 7" descr="ajpod_mar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429" y="762000"/>
            <a:ext cx="6051971" cy="3200400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609600" y="102513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 smtClean="0"/>
              <a:t>Ionospheric</a:t>
            </a:r>
            <a:r>
              <a:rPr lang="nl-NL" sz="2800" dirty="0" smtClean="0"/>
              <a:t>  </a:t>
            </a:r>
            <a:r>
              <a:rPr lang="nl-NL" sz="2800" dirty="0" err="1" smtClean="0"/>
              <a:t>TID’s</a:t>
            </a:r>
            <a:r>
              <a:rPr lang="nl-NL" sz="2800" dirty="0" smtClean="0"/>
              <a:t> over LOFAR </a:t>
            </a:r>
            <a:endParaRPr lang="nl-NL" sz="2800" dirty="0"/>
          </a:p>
        </p:txBody>
      </p:sp>
      <p:sp>
        <p:nvSpPr>
          <p:cNvPr id="10" name="Tekstvak 9"/>
          <p:cNvSpPr txBox="1"/>
          <p:nvPr/>
        </p:nvSpPr>
        <p:spPr>
          <a:xfrm>
            <a:off x="7239000" y="990600"/>
            <a:ext cx="220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Mark Aartsen, </a:t>
            </a:r>
          </a:p>
          <a:p>
            <a:r>
              <a:rPr lang="nl-NL" sz="1600" dirty="0" smtClean="0"/>
              <a:t>ASTRON 2011 Summer student</a:t>
            </a:r>
          </a:p>
          <a:p>
            <a:endParaRPr lang="nl-NL" sz="1600" dirty="0" smtClean="0"/>
          </a:p>
          <a:p>
            <a:r>
              <a:rPr lang="nl-NL" sz="1600" dirty="0" smtClean="0"/>
              <a:t>AJPD 14 </a:t>
            </a:r>
            <a:r>
              <a:rPr lang="nl-NL" sz="1600" dirty="0" err="1" smtClean="0"/>
              <a:t>Sep</a:t>
            </a:r>
            <a:r>
              <a:rPr lang="nl-NL" sz="1600" dirty="0" smtClean="0"/>
              <a:t> 2011</a:t>
            </a:r>
            <a:endParaRPr lang="nl-NL" sz="1600" dirty="0"/>
          </a:p>
        </p:txBody>
      </p:sp>
      <p:sp>
        <p:nvSpPr>
          <p:cNvPr id="12" name="Tekstvak 11"/>
          <p:cNvSpPr txBox="1"/>
          <p:nvPr/>
        </p:nvSpPr>
        <p:spPr>
          <a:xfrm>
            <a:off x="838200" y="4186297"/>
            <a:ext cx="5562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Wave </a:t>
            </a:r>
            <a:r>
              <a:rPr lang="nl-NL" sz="1600" dirty="0" err="1" smtClean="0"/>
              <a:t>duration</a:t>
            </a:r>
            <a:r>
              <a:rPr lang="nl-NL" sz="1600" dirty="0" smtClean="0"/>
              <a:t>                ~ 1800s  </a:t>
            </a:r>
          </a:p>
          <a:p>
            <a:r>
              <a:rPr lang="nl-NL" sz="1600" dirty="0" err="1" smtClean="0"/>
              <a:t>Delay</a:t>
            </a:r>
            <a:r>
              <a:rPr lang="nl-NL" sz="1600" dirty="0" smtClean="0"/>
              <a:t> </a:t>
            </a:r>
            <a:r>
              <a:rPr lang="nl-NL" sz="1600" dirty="0" err="1" smtClean="0"/>
              <a:t>across</a:t>
            </a:r>
            <a:r>
              <a:rPr lang="nl-NL" sz="1600" dirty="0" smtClean="0"/>
              <a:t>  ~20 km      ~ 300s</a:t>
            </a:r>
          </a:p>
          <a:p>
            <a:endParaRPr lang="nl-NL" sz="1600" dirty="0" smtClean="0"/>
          </a:p>
          <a:p>
            <a:pPr>
              <a:buFont typeface="Wingdings" charset="2"/>
              <a:buChar char="à"/>
            </a:pPr>
            <a:r>
              <a:rPr lang="nl-NL" sz="1600" dirty="0" smtClean="0">
                <a:sym typeface="Wingdings"/>
              </a:rPr>
              <a:t> TID </a:t>
            </a:r>
            <a:r>
              <a:rPr lang="nl-NL" sz="1600" dirty="0" err="1" smtClean="0">
                <a:sym typeface="Wingdings"/>
              </a:rPr>
              <a:t>wavelength</a:t>
            </a:r>
            <a:r>
              <a:rPr lang="nl-NL" sz="1600" dirty="0" smtClean="0">
                <a:sym typeface="Wingdings"/>
              </a:rPr>
              <a:t>  ~ 1800/300 </a:t>
            </a:r>
            <a:r>
              <a:rPr lang="nl-NL" sz="1600" dirty="0" err="1" smtClean="0">
                <a:sym typeface="Wingdings"/>
              </a:rPr>
              <a:t>x</a:t>
            </a:r>
            <a:r>
              <a:rPr lang="nl-NL" sz="1600" dirty="0" smtClean="0">
                <a:sym typeface="Wingdings"/>
              </a:rPr>
              <a:t> 20 km = 120 km  !</a:t>
            </a:r>
            <a:r>
              <a:rPr lang="nl-NL" sz="1600" dirty="0" smtClean="0"/>
              <a:t> </a:t>
            </a:r>
          </a:p>
          <a:p>
            <a:pPr>
              <a:buFont typeface="Wingdings" charset="2"/>
              <a:buChar char="à"/>
            </a:pPr>
            <a:r>
              <a:rPr lang="nl-NL" sz="1600" dirty="0" smtClean="0">
                <a:sym typeface="Wingdings"/>
              </a:rPr>
              <a:t> Speed 120 km/0.5h   = 240 km/</a:t>
            </a:r>
            <a:r>
              <a:rPr lang="nl-NL" sz="1600" dirty="0" err="1" smtClean="0">
                <a:sym typeface="Wingdings"/>
              </a:rPr>
              <a:t>h</a:t>
            </a:r>
            <a:endParaRPr lang="nl-NL" sz="1600" dirty="0" smtClean="0"/>
          </a:p>
          <a:p>
            <a:endParaRPr lang="nl-NL" sz="1600" dirty="0" smtClean="0"/>
          </a:p>
          <a:p>
            <a:r>
              <a:rPr lang="nl-NL" sz="1600" dirty="0" err="1" smtClean="0"/>
              <a:t>Direction</a:t>
            </a:r>
            <a:r>
              <a:rPr lang="nl-NL" sz="1600" dirty="0" smtClean="0"/>
              <a:t> of wave </a:t>
            </a:r>
            <a:r>
              <a:rPr lang="nl-NL" sz="1600" dirty="0" err="1" smtClean="0"/>
              <a:t>propagation</a:t>
            </a:r>
            <a:r>
              <a:rPr lang="nl-NL" sz="1600" dirty="0" smtClean="0"/>
              <a:t>   </a:t>
            </a:r>
            <a:r>
              <a:rPr lang="nl-NL" sz="1600" dirty="0" err="1" smtClean="0"/>
              <a:t>South</a:t>
            </a:r>
            <a:r>
              <a:rPr lang="nl-NL" sz="1600" dirty="0" smtClean="0"/>
              <a:t> </a:t>
            </a:r>
            <a:r>
              <a:rPr lang="nl-NL" sz="1600" dirty="0" smtClean="0">
                <a:sym typeface="Wingdings"/>
              </a:rPr>
              <a:t> </a:t>
            </a:r>
            <a:r>
              <a:rPr lang="nl-NL" sz="1600" dirty="0" err="1" smtClean="0"/>
              <a:t>North</a:t>
            </a:r>
            <a:endParaRPr lang="nl-NL" sz="1600" dirty="0" smtClean="0"/>
          </a:p>
          <a:p>
            <a:r>
              <a:rPr lang="nl-NL" sz="1600" dirty="0" smtClean="0"/>
              <a:t> </a:t>
            </a:r>
            <a:endParaRPr lang="nl-NL" sz="1600" dirty="0"/>
          </a:p>
        </p:txBody>
      </p:sp>
      <p:cxnSp>
        <p:nvCxnSpPr>
          <p:cNvPr id="15" name="Rechte verbindingslijn met pijl 14"/>
          <p:cNvCxnSpPr/>
          <p:nvPr/>
        </p:nvCxnSpPr>
        <p:spPr bwMode="auto">
          <a:xfrm rot="5400000">
            <a:off x="646906" y="2018506"/>
            <a:ext cx="1143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6" name="Tekstvak 15"/>
          <p:cNvSpPr txBox="1"/>
          <p:nvPr/>
        </p:nvSpPr>
        <p:spPr>
          <a:xfrm>
            <a:off x="609600" y="1752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/>
              <a:t>   0.1 TECU</a:t>
            </a:r>
            <a:endParaRPr lang="nl-NL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 bwMode="auto">
          <a:xfrm>
            <a:off x="1973603" y="2891203"/>
            <a:ext cx="5217175" cy="5377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60876" rIns="90000" bIns="45000" rtlCol="0">
            <a:prstTxWarp prst="textNoShape">
              <a:avLst/>
            </a:prstTxWarp>
            <a:spAutoFit/>
          </a:bodyPr>
          <a:lstStyle/>
          <a:p>
            <a:pPr>
              <a:tabLst>
                <a:tab pos="723900" algn="l"/>
              </a:tabLst>
            </a:pPr>
            <a:r>
              <a:rPr lang="nl-NL" sz="2800" baseline="0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Thank</a:t>
            </a:r>
            <a:r>
              <a:rPr lang="nl-NL" sz="2800" baseline="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</a:t>
            </a:r>
            <a:r>
              <a:rPr lang="nl-NL" sz="2800" baseline="0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you</a:t>
            </a:r>
            <a:r>
              <a:rPr lang="nl-NL" sz="2800" baseline="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</a:t>
            </a:r>
            <a:endParaRPr lang="nl-NL" sz="2800" baseline="0" dirty="0">
              <a:solidFill>
                <a:srgbClr val="000000"/>
              </a:solidFill>
              <a:ea typeface="Arial Unicode MS" pitchFamily="-108" charset="0"/>
              <a:cs typeface="Arial Unicode MS" pitchFamily="-108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3459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Superterp-5jul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741" y="1276762"/>
            <a:ext cx="7438360" cy="4958906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 bwMode="auto">
          <a:xfrm>
            <a:off x="640175" y="171607"/>
            <a:ext cx="8361168" cy="81479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60876" rIns="90000" bIns="45000" rtlCol="0">
            <a:prstTxWarp prst="textNoShape">
              <a:avLst/>
            </a:prstTxWarp>
            <a:spAutoFit/>
          </a:bodyPr>
          <a:lstStyle/>
          <a:p>
            <a:pPr>
              <a:tabLst>
                <a:tab pos="723900" algn="l"/>
              </a:tabLst>
            </a:pPr>
            <a:r>
              <a:rPr lang="nl-NL" sz="2800" baseline="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The LOFAR superterp:   350</a:t>
            </a:r>
            <a:r>
              <a:rPr lang="nl-NL" sz="280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diameter </a:t>
            </a:r>
            <a:r>
              <a:rPr lang="nl-NL" sz="2800" baseline="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   </a:t>
            </a:r>
          </a:p>
          <a:p>
            <a:pPr>
              <a:tabLst>
                <a:tab pos="723900" algn="l"/>
              </a:tabLst>
            </a:pPr>
            <a:r>
              <a:rPr lang="nl-NL" baseline="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6 LBA </a:t>
            </a:r>
            <a:r>
              <a:rPr lang="nl-NL" baseline="0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x</a:t>
            </a:r>
            <a:r>
              <a:rPr lang="nl-NL" baseline="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96 </a:t>
            </a:r>
            <a:r>
              <a:rPr lang="nl-NL" baseline="0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dual-dipoles</a:t>
            </a:r>
            <a:r>
              <a:rPr lang="nl-NL" baseline="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,                         6 HBA </a:t>
            </a:r>
            <a:r>
              <a:rPr lang="nl-NL" baseline="0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x</a:t>
            </a:r>
            <a:r>
              <a:rPr lang="nl-NL" baseline="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2x24 </a:t>
            </a:r>
            <a:r>
              <a:rPr lang="nl-NL" baseline="0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tiles</a:t>
            </a:r>
            <a:r>
              <a:rPr lang="nl-NL" baseline="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(4x4 </a:t>
            </a:r>
            <a:r>
              <a:rPr lang="nl-NL" baseline="0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dual-dipoles</a:t>
            </a:r>
            <a:r>
              <a:rPr lang="nl-NL" baseline="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)</a:t>
            </a:r>
            <a:endParaRPr lang="nl-NL" baseline="0" dirty="0">
              <a:solidFill>
                <a:srgbClr val="000000"/>
              </a:solidFill>
              <a:ea typeface="Arial Unicode MS" pitchFamily="-108" charset="0"/>
              <a:cs typeface="Arial Unicode MS" pitchFamily="-108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3459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3" y="-375045"/>
            <a:ext cx="9141768" cy="138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2"/>
          <p:cNvSpPr>
            <a:spLocks/>
          </p:cNvSpPr>
          <p:nvPr/>
        </p:nvSpPr>
        <p:spPr bwMode="auto">
          <a:xfrm>
            <a:off x="426392" y="6474024"/>
            <a:ext cx="5893594" cy="13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20000"/>
              </a:lnSpc>
            </a:pPr>
            <a:r>
              <a:rPr lang="en-US" sz="800">
                <a:solidFill>
                  <a:srgbClr val="FFFFFF"/>
                </a:solidFill>
                <a:latin typeface="Verdana" charset="0"/>
                <a:cs typeface="Verdana" charset="0"/>
                <a:sym typeface="Verdana" charset="0"/>
              </a:rPr>
              <a:t> </a:t>
            </a:r>
          </a:p>
        </p:txBody>
      </p:sp>
      <p:sp>
        <p:nvSpPr>
          <p:cNvPr id="45059" name="Rectangle 3"/>
          <p:cNvSpPr>
            <a:spLocks/>
          </p:cNvSpPr>
          <p:nvPr/>
        </p:nvSpPr>
        <p:spPr bwMode="auto">
          <a:xfrm>
            <a:off x="330400" y="6581180"/>
            <a:ext cx="384720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FFFFFF"/>
                </a:solidFill>
                <a:latin typeface="Verdana" charset="0"/>
                <a:cs typeface="Verdana" charset="0"/>
                <a:sym typeface="Verdana" charset="0"/>
              </a:rPr>
              <a:t>George Heald / First Science with LOFAR / 14-09-2011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2019" y="181944"/>
            <a:ext cx="1310432" cy="41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5061" name="Rectangle 5"/>
          <p:cNvSpPr>
            <a:spLocks noGrp="1" noChangeArrowheads="1"/>
          </p:cNvSpPr>
          <p:nvPr>
            <p:ph type="title"/>
          </p:nvPr>
        </p:nvSpPr>
        <p:spPr>
          <a:xfrm>
            <a:off x="141596" y="691627"/>
            <a:ext cx="8228707" cy="1143000"/>
          </a:xfrm>
          <a:ln/>
        </p:spPr>
        <p:txBody>
          <a:bodyPr rIns="359969"/>
          <a:lstStyle/>
          <a:p>
            <a:pPr>
              <a:tabLst>
                <a:tab pos="339298" algn="l"/>
                <a:tab pos="910749" algn="l"/>
              </a:tabLst>
            </a:pPr>
            <a:r>
              <a:rPr lang="en-US" dirty="0"/>
              <a:t>Tracking MSSS observations</a:t>
            </a:r>
          </a:p>
        </p:txBody>
      </p:sp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85" y="2035970"/>
            <a:ext cx="9053587" cy="4134445"/>
          </a:xfrm>
          <a:prstGeom prst="rect">
            <a:avLst/>
          </a:prstGeom>
          <a:noFill/>
          <a:ln w="508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5063" name="Rectangle 7"/>
          <p:cNvSpPr>
            <a:spLocks/>
          </p:cNvSpPr>
          <p:nvPr/>
        </p:nvSpPr>
        <p:spPr bwMode="auto">
          <a:xfrm>
            <a:off x="6872567" y="2095491"/>
            <a:ext cx="2136377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2000" dirty="0">
                <a:solidFill>
                  <a:srgbClr val="66CCFF"/>
                </a:solidFill>
                <a:latin typeface="Verdana" charset="0"/>
                <a:cs typeface="Verdana" charset="0"/>
                <a:sym typeface="Verdana" charset="0"/>
              </a:rPr>
              <a:t>8hr of</a:t>
            </a:r>
          </a:p>
          <a:p>
            <a:pPr algn="r"/>
            <a:r>
              <a:rPr lang="en-US" sz="2000" dirty="0">
                <a:solidFill>
                  <a:srgbClr val="66CCFF"/>
                </a:solidFill>
                <a:latin typeface="Verdana" charset="0"/>
                <a:cs typeface="Verdana" charset="0"/>
                <a:sym typeface="Verdana" charset="0"/>
              </a:rPr>
              <a:t>MSSS-test</a:t>
            </a:r>
          </a:p>
          <a:p>
            <a:pPr algn="r"/>
            <a:r>
              <a:rPr lang="en-US" sz="2000" dirty="0">
                <a:solidFill>
                  <a:srgbClr val="66CCFF"/>
                </a:solidFill>
                <a:latin typeface="Verdana" charset="0"/>
                <a:cs typeface="Verdana" charset="0"/>
                <a:sym typeface="Verdana" charset="0"/>
              </a:rPr>
              <a:t>observations:</a:t>
            </a:r>
          </a:p>
          <a:p>
            <a:pPr algn="r"/>
            <a:r>
              <a:rPr lang="en-US" sz="2000" dirty="0">
                <a:solidFill>
                  <a:srgbClr val="66CCFF"/>
                </a:solidFill>
                <a:latin typeface="Verdana" charset="0"/>
                <a:cs typeface="Verdana" charset="0"/>
                <a:sym typeface="Verdana" charset="0"/>
              </a:rPr>
              <a:t>1% of MSSS sky</a:t>
            </a:r>
          </a:p>
        </p:txBody>
      </p:sp>
      <p:sp>
        <p:nvSpPr>
          <p:cNvPr id="2" name="Rectangle 1"/>
          <p:cNvSpPr/>
          <p:nvPr/>
        </p:nvSpPr>
        <p:spPr>
          <a:xfrm>
            <a:off x="793995" y="2374106"/>
            <a:ext cx="5525992" cy="2854747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MSSS fundamentally a commissioning survey</a:t>
            </a:r>
          </a:p>
          <a:p>
            <a:r>
              <a:rPr lang="en-US" sz="1600" dirty="0">
                <a:solidFill>
                  <a:srgbClr val="FFFFFF"/>
                </a:solidFill>
              </a:rPr>
              <a:t>Key roles:</a:t>
            </a:r>
          </a:p>
          <a:p>
            <a:pPr lvl="1"/>
            <a:r>
              <a:rPr lang="en-US" sz="1600" dirty="0">
                <a:solidFill>
                  <a:srgbClr val="FFFFFF"/>
                </a:solidFill>
              </a:rPr>
              <a:t>Fill the initial GSM for calibration of arbitrary fields at arbitrary frequency in LOFAR bands</a:t>
            </a:r>
          </a:p>
          <a:p>
            <a:pPr marL="0" lvl="2"/>
            <a:r>
              <a:rPr lang="en-US" sz="1600" dirty="0" err="1">
                <a:solidFill>
                  <a:srgbClr val="66CCFF"/>
                </a:solidFill>
              </a:rPr>
              <a:t>Multifrequency</a:t>
            </a:r>
            <a:r>
              <a:rPr lang="en-US" sz="1600" dirty="0">
                <a:solidFill>
                  <a:srgbClr val="FFFFFF"/>
                </a:solidFill>
              </a:rPr>
              <a:t> - need fluxes over wide LOFAR bands</a:t>
            </a:r>
          </a:p>
          <a:p>
            <a:pPr marL="0" lvl="2"/>
            <a:r>
              <a:rPr lang="en-US" sz="1600" dirty="0">
                <a:solidFill>
                  <a:srgbClr val="66CCFF"/>
                </a:solidFill>
              </a:rPr>
              <a:t>Snapshot</a:t>
            </a:r>
            <a:r>
              <a:rPr lang="en-US" sz="1600" dirty="0">
                <a:solidFill>
                  <a:srgbClr val="FFFFFF"/>
                </a:solidFill>
              </a:rPr>
              <a:t> - spend little time to image the sky</a:t>
            </a:r>
          </a:p>
          <a:p>
            <a:pPr marL="0" lvl="2"/>
            <a:r>
              <a:rPr lang="en-US" sz="1600" dirty="0">
                <a:solidFill>
                  <a:srgbClr val="66CCFF"/>
                </a:solidFill>
              </a:rPr>
              <a:t>Sky</a:t>
            </a:r>
            <a:r>
              <a:rPr lang="en-US" sz="1600" dirty="0">
                <a:solidFill>
                  <a:srgbClr val="FFFFFF"/>
                </a:solidFill>
              </a:rPr>
              <a:t> - cover the full LOFAR sky (</a:t>
            </a:r>
            <a:r>
              <a:rPr lang="en-US" sz="1600" dirty="0" err="1">
                <a:solidFill>
                  <a:srgbClr val="FFFFFF"/>
                </a:solidFill>
              </a:rPr>
              <a:t>dec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  <a:cs typeface="Apple Symbols" charset="0"/>
              </a:rPr>
              <a:t>≳</a:t>
            </a:r>
            <a:r>
              <a:rPr lang="en-US" sz="1600" dirty="0">
                <a:solidFill>
                  <a:srgbClr val="FFFFFF"/>
                </a:solidFill>
              </a:rPr>
              <a:t> 0 degrees)</a:t>
            </a:r>
          </a:p>
          <a:p>
            <a:pPr marL="0" lvl="2">
              <a:lnSpc>
                <a:spcPct val="110000"/>
              </a:lnSpc>
            </a:pPr>
            <a:r>
              <a:rPr lang="en-US" sz="1600" dirty="0">
                <a:solidFill>
                  <a:srgbClr val="66CCFF"/>
                </a:solidFill>
              </a:rPr>
              <a:t>Survey</a:t>
            </a:r>
            <a:r>
              <a:rPr lang="en-US" sz="1600" dirty="0">
                <a:solidFill>
                  <a:srgbClr val="FFFFFF"/>
                </a:solidFill>
              </a:rPr>
              <a:t> - provides output catalog of sources in the sky</a:t>
            </a:r>
          </a:p>
          <a:p>
            <a:pPr lvl="1"/>
            <a:r>
              <a:rPr lang="en-US" sz="1600" dirty="0">
                <a:solidFill>
                  <a:srgbClr val="FFFFFF"/>
                </a:solidFill>
              </a:rPr>
              <a:t>Guide development of, and exercise observatory operations, processing software, imaging pipeline, (and commensal applications?)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3001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sss-lba-status-201111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39" y="1368990"/>
            <a:ext cx="8388883" cy="4383774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 bwMode="auto">
          <a:xfrm>
            <a:off x="609239" y="274577"/>
            <a:ext cx="8388883" cy="5377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60876" rIns="90000" bIns="45000" rtlCol="0">
            <a:prstTxWarp prst="textNoShape">
              <a:avLst/>
            </a:prstTxWarp>
            <a:spAutoFit/>
          </a:bodyPr>
          <a:lstStyle/>
          <a:p>
            <a:pPr>
              <a:tabLst>
                <a:tab pos="723900" algn="l"/>
              </a:tabLst>
            </a:pPr>
            <a:r>
              <a:rPr lang="nl-NL" sz="2800" baseline="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LOFAR </a:t>
            </a:r>
            <a:r>
              <a:rPr lang="nl-NL" sz="2800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calibration</a:t>
            </a:r>
            <a:r>
              <a:rPr lang="nl-NL" sz="280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</a:t>
            </a:r>
            <a:r>
              <a:rPr lang="nl-NL" sz="2800" baseline="0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survey</a:t>
            </a:r>
            <a:r>
              <a:rPr lang="nl-NL" sz="2800" baseline="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:    MSSS  has </a:t>
            </a:r>
            <a:r>
              <a:rPr lang="nl-NL" sz="2800" baseline="0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started</a:t>
            </a:r>
            <a:r>
              <a:rPr lang="nl-NL" sz="2800" baseline="0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                                   </a:t>
            </a:r>
            <a:endParaRPr lang="nl-NL" sz="2800" baseline="0" dirty="0">
              <a:solidFill>
                <a:srgbClr val="000000"/>
              </a:solidFill>
              <a:ea typeface="Arial Unicode MS" pitchFamily="-108" charset="0"/>
              <a:cs typeface="Arial Unicode MS" pitchFamily="-108" charset="0"/>
            </a:endParaRPr>
          </a:p>
        </p:txBody>
      </p:sp>
      <p:sp>
        <p:nvSpPr>
          <p:cNvPr id="4" name="Tekstvak 3"/>
          <p:cNvSpPr txBox="1"/>
          <p:nvPr/>
        </p:nvSpPr>
        <p:spPr bwMode="auto">
          <a:xfrm>
            <a:off x="5586153" y="6057864"/>
            <a:ext cx="3557847" cy="3531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60876" rIns="90000" bIns="45000" rtlCol="0">
            <a:prstTxWarp prst="textNoShape">
              <a:avLst/>
            </a:prstTxWarp>
            <a:spAutoFit/>
          </a:bodyPr>
          <a:lstStyle/>
          <a:p>
            <a:pPr>
              <a:tabLst>
                <a:tab pos="723900" algn="l"/>
              </a:tabLst>
            </a:pPr>
            <a:r>
              <a:rPr lang="nl-NL" sz="1600" i="1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George </a:t>
            </a:r>
            <a:r>
              <a:rPr lang="nl-NL" sz="1600" i="1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Heald</a:t>
            </a:r>
            <a:r>
              <a:rPr lang="nl-NL" sz="1600" i="1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, AJDI, 9 </a:t>
            </a:r>
            <a:r>
              <a:rPr lang="nl-NL" sz="1600" i="1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Dec</a:t>
            </a:r>
            <a:r>
              <a:rPr lang="nl-NL" sz="1600" i="1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2011</a:t>
            </a:r>
            <a:endParaRPr lang="nl-NL" sz="1600" i="1" baseline="0" dirty="0">
              <a:solidFill>
                <a:srgbClr val="000000"/>
              </a:solidFill>
              <a:ea typeface="Arial Unicode MS" pitchFamily="-108" charset="0"/>
              <a:cs typeface="Arial Unicode MS" pitchFamily="-108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3459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8313" y="188913"/>
            <a:ext cx="4422788" cy="530525"/>
          </a:xfrm>
        </p:spPr>
        <p:txBody>
          <a:bodyPr/>
          <a:lstStyle/>
          <a:p>
            <a:r>
              <a:rPr lang="en-US" sz="2800" dirty="0" smtClean="0"/>
              <a:t>Deep Imaging EOR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0751" r="10751"/>
          <a:stretch>
            <a:fillRect/>
          </a:stretch>
        </p:blipFill>
        <p:spPr/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11787" r="11787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 bwMode="auto">
          <a:xfrm>
            <a:off x="932228" y="852001"/>
            <a:ext cx="6679006" cy="3839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9995" tIns="60873" rIns="89995" bIns="44998" rtlCol="0">
            <a:prstTxWarp prst="textNoShape">
              <a:avLst/>
            </a:prstTxWarp>
            <a:spAutoFit/>
          </a:bodyPr>
          <a:lstStyle/>
          <a:p>
            <a:pPr algn="ctr">
              <a:tabLst>
                <a:tab pos="723863" algn="l"/>
              </a:tabLst>
            </a:pPr>
            <a:r>
              <a:rPr lang="en-US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      </a:t>
            </a:r>
            <a:r>
              <a:rPr lang="en-US" dirty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6h,</a:t>
            </a:r>
            <a:r>
              <a:rPr lang="en-US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 115</a:t>
            </a:r>
            <a:r>
              <a:rPr lang="en-US" dirty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-163 MHz</a:t>
            </a:r>
            <a:r>
              <a:rPr lang="en-US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,   25 stations (18(x2) CS + 7 RS)</a:t>
            </a:r>
            <a:endParaRPr lang="en-US" dirty="0">
              <a:solidFill>
                <a:srgbClr val="000000"/>
              </a:solidFill>
              <a:ea typeface="Arial Unicode MS" pitchFamily="-108" charset="0"/>
              <a:cs typeface="Arial Unicode MS" pitchFamily="-108" charset="0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5391702" y="1354918"/>
            <a:ext cx="2803412" cy="3839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9995" tIns="60873" rIns="89995" bIns="44998" rtlCol="0">
            <a:prstTxWarp prst="textNoShape">
              <a:avLst/>
            </a:prstTxWarp>
            <a:spAutoFit/>
          </a:bodyPr>
          <a:lstStyle/>
          <a:p>
            <a:pPr algn="ctr">
              <a:tabLst>
                <a:tab pos="723863" algn="l"/>
              </a:tabLst>
            </a:pPr>
            <a:r>
              <a:rPr lang="en-US" dirty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2° x 2° 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5120594" y="335534"/>
            <a:ext cx="4060952" cy="3839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9995" tIns="60873" rIns="89995" bIns="44998" rtlCol="0">
            <a:prstTxWarp prst="textNoShape">
              <a:avLst/>
            </a:prstTxWarp>
            <a:spAutoFit/>
          </a:bodyPr>
          <a:lstStyle/>
          <a:p>
            <a:pPr>
              <a:tabLst>
                <a:tab pos="723863" algn="l"/>
              </a:tabLst>
            </a:pPr>
            <a:r>
              <a:rPr lang="en-US" dirty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de </a:t>
            </a:r>
            <a:r>
              <a:rPr lang="en-US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Bruyn, </a:t>
            </a:r>
            <a:r>
              <a:rPr lang="en-US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Labropoulos</a:t>
            </a:r>
            <a:r>
              <a:rPr lang="en-US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Yatawatta</a:t>
            </a:r>
            <a:endParaRPr lang="en-US" dirty="0">
              <a:solidFill>
                <a:srgbClr val="000000"/>
              </a:solidFill>
              <a:ea typeface="Arial Unicode MS" pitchFamily="-108" charset="0"/>
              <a:cs typeface="Arial Unicode MS" pitchFamily="-108" charset="0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6588011" y="1965141"/>
            <a:ext cx="1982523" cy="6609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9995" tIns="60873" rIns="89995" bIns="44998" rtlCol="0">
            <a:prstTxWarp prst="textNoShape">
              <a:avLst/>
            </a:prstTxWarp>
            <a:spAutoFit/>
          </a:bodyPr>
          <a:lstStyle/>
          <a:p>
            <a:pPr>
              <a:tabLst>
                <a:tab pos="723863" algn="l"/>
              </a:tabLst>
            </a:pPr>
            <a:r>
              <a:rPr lang="en-US" dirty="0">
                <a:solidFill>
                  <a:srgbClr val="FFFFFF"/>
                </a:solidFill>
                <a:ea typeface="Arial Unicode MS" pitchFamily="-108" charset="0"/>
                <a:cs typeface="Arial Unicode MS" pitchFamily="-108" charset="0"/>
              </a:rPr>
              <a:t>Within factor</a:t>
            </a:r>
            <a:r>
              <a:rPr lang="en-US" dirty="0" smtClean="0">
                <a:solidFill>
                  <a:srgbClr val="FFFFFF"/>
                </a:solidFill>
                <a:ea typeface="Arial Unicode MS" pitchFamily="-108" charset="0"/>
                <a:cs typeface="Arial Unicode MS" pitchFamily="-108" charset="0"/>
              </a:rPr>
              <a:t> ~1.2 </a:t>
            </a:r>
            <a:r>
              <a:rPr lang="en-US" dirty="0">
                <a:solidFill>
                  <a:srgbClr val="FFFFFF"/>
                </a:solidFill>
                <a:ea typeface="Arial Unicode MS" pitchFamily="-108" charset="0"/>
                <a:cs typeface="Arial Unicode MS" pitchFamily="-108" charset="0"/>
              </a:rPr>
              <a:t>of thermal noise!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5788845" y="6057864"/>
            <a:ext cx="2909068" cy="3839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60876" rIns="90000" bIns="45000" rtlCol="0">
            <a:prstTxWarp prst="textNoShape">
              <a:avLst/>
            </a:prstTxWarp>
            <a:spAutoFit/>
          </a:bodyPr>
          <a:lstStyle/>
          <a:p>
            <a:pPr>
              <a:tabLst>
                <a:tab pos="723900" algn="l"/>
              </a:tabLst>
            </a:pPr>
            <a:r>
              <a:rPr lang="en-US" dirty="0" smtClean="0">
                <a:solidFill>
                  <a:srgbClr val="FFFFFF"/>
                </a:solidFill>
                <a:ea typeface="Arial Unicode MS" pitchFamily="-108" charset="0"/>
                <a:cs typeface="Arial Unicode MS" pitchFamily="-108" charset="0"/>
              </a:rPr>
              <a:t>   </a:t>
            </a:r>
            <a:r>
              <a:rPr lang="en-US" baseline="0" dirty="0" smtClean="0">
                <a:solidFill>
                  <a:srgbClr val="FFFFFF"/>
                </a:solidFill>
                <a:ea typeface="Arial Unicode MS" pitchFamily="-108" charset="0"/>
                <a:cs typeface="Arial Unicode MS" pitchFamily="-108" charset="0"/>
              </a:rPr>
              <a:t> </a:t>
            </a:r>
            <a:r>
              <a:rPr lang="en-US" baseline="0" dirty="0" err="1" smtClean="0">
                <a:solidFill>
                  <a:srgbClr val="FFFFFF"/>
                </a:solidFill>
                <a:ea typeface="Arial Unicode MS" pitchFamily="-108" charset="0"/>
                <a:cs typeface="Arial Unicode MS" pitchFamily="-108" charset="0"/>
              </a:rPr>
              <a:t>Sagecal</a:t>
            </a:r>
            <a:r>
              <a:rPr lang="en-US" baseline="0" dirty="0" smtClean="0">
                <a:solidFill>
                  <a:srgbClr val="FFFFFF"/>
                </a:solidFill>
                <a:ea typeface="Arial Unicode MS" pitchFamily="-108" charset="0"/>
                <a:cs typeface="Arial Unicode MS" pitchFamily="-108" charset="0"/>
              </a:rPr>
              <a:t>:  S. </a:t>
            </a:r>
            <a:r>
              <a:rPr lang="en-US" baseline="0" dirty="0" err="1" smtClean="0">
                <a:solidFill>
                  <a:srgbClr val="FFFFFF"/>
                </a:solidFill>
                <a:ea typeface="Arial Unicode MS" pitchFamily="-108" charset="0"/>
                <a:cs typeface="Arial Unicode MS" pitchFamily="-108" charset="0"/>
              </a:rPr>
              <a:t>Yatawatta</a:t>
            </a:r>
            <a:endParaRPr lang="en-US" baseline="0" dirty="0">
              <a:solidFill>
                <a:srgbClr val="FFFFFF"/>
              </a:solidFill>
              <a:ea typeface="Arial Unicode MS" pitchFamily="-108" charset="0"/>
              <a:cs typeface="Arial Unicode MS" pitchFamily="-108" charset="0"/>
            </a:endParaRPr>
          </a:p>
        </p:txBody>
      </p:sp>
      <p:sp>
        <p:nvSpPr>
          <p:cNvPr id="10" name="TextBox 10"/>
          <p:cNvSpPr txBox="1"/>
          <p:nvPr/>
        </p:nvSpPr>
        <p:spPr bwMode="auto">
          <a:xfrm>
            <a:off x="919011" y="1337756"/>
            <a:ext cx="2803412" cy="3839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9995" tIns="60873" rIns="89995" bIns="44998" rtlCol="0">
            <a:prstTxWarp prst="textNoShape">
              <a:avLst/>
            </a:prstTxWarp>
            <a:spAutoFit/>
          </a:bodyPr>
          <a:lstStyle/>
          <a:p>
            <a:pPr algn="ctr">
              <a:tabLst>
                <a:tab pos="723863" algn="l"/>
              </a:tabLst>
            </a:pPr>
            <a:r>
              <a:rPr lang="en-US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13° </a:t>
            </a:r>
            <a:r>
              <a:rPr lang="en-US" dirty="0" err="1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x</a:t>
            </a:r>
            <a:r>
              <a:rPr lang="en-US" dirty="0" smtClean="0">
                <a:solidFill>
                  <a:srgbClr val="000000"/>
                </a:solidFill>
                <a:ea typeface="Arial Unicode MS" pitchFamily="-108" charset="0"/>
                <a:cs typeface="Arial Unicode MS" pitchFamily="-108" charset="0"/>
              </a:rPr>
              <a:t> 13° </a:t>
            </a:r>
            <a:endParaRPr lang="en-US" dirty="0">
              <a:solidFill>
                <a:srgbClr val="000000"/>
              </a:solidFill>
              <a:ea typeface="Arial Unicode MS" pitchFamily="-108" charset="0"/>
              <a:cs typeface="Arial Unicode MS" pitchFamily="-108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8062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457200" y="139700"/>
            <a:ext cx="844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 smtClean="0"/>
              <a:t>Ionospheric</a:t>
            </a:r>
            <a:r>
              <a:rPr lang="nl-NL" sz="2800" dirty="0" smtClean="0"/>
              <a:t> </a:t>
            </a:r>
            <a:r>
              <a:rPr lang="nl-NL" sz="2800" dirty="0" err="1" smtClean="0"/>
              <a:t>effects</a:t>
            </a:r>
            <a:r>
              <a:rPr lang="nl-NL" sz="2800" dirty="0" smtClean="0"/>
              <a:t> in NCP  </a:t>
            </a:r>
            <a:r>
              <a:rPr lang="nl-NL" sz="2800" dirty="0" err="1" smtClean="0"/>
              <a:t>HBA-image</a:t>
            </a:r>
            <a:endParaRPr lang="nl-NL" sz="2800" dirty="0"/>
          </a:p>
        </p:txBody>
      </p:sp>
      <p:pic>
        <p:nvPicPr>
          <p:cNvPr id="7" name="Afbeelding 6" descr="spiky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788517"/>
            <a:ext cx="7207250" cy="5567833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248846" y="2411133"/>
            <a:ext cx="19674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NCP</a:t>
            </a:r>
          </a:p>
          <a:p>
            <a:endParaRPr lang="nl-NL" dirty="0" smtClean="0"/>
          </a:p>
          <a:p>
            <a:r>
              <a:rPr lang="nl-NL" dirty="0" smtClean="0"/>
              <a:t>550 subbands     (of 0.18 MHz) </a:t>
            </a:r>
          </a:p>
          <a:p>
            <a:endParaRPr lang="nl-NL" dirty="0" smtClean="0"/>
          </a:p>
          <a:p>
            <a:r>
              <a:rPr lang="nl-NL" dirty="0" smtClean="0"/>
              <a:t>~ 40 MHz </a:t>
            </a:r>
            <a:r>
              <a:rPr lang="nl-NL" dirty="0" err="1" smtClean="0"/>
              <a:t>x</a:t>
            </a:r>
            <a:r>
              <a:rPr lang="nl-NL" dirty="0" smtClean="0"/>
              <a:t> 18h</a:t>
            </a:r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err="1" smtClean="0"/>
              <a:t>noise</a:t>
            </a:r>
            <a:r>
              <a:rPr lang="nl-NL" dirty="0" smtClean="0"/>
              <a:t> ~ 120  </a:t>
            </a:r>
            <a:r>
              <a:rPr lang="nl-NL" dirty="0" err="1" smtClean="0"/>
              <a:t>μJy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9" name="Tekstvak 8"/>
          <p:cNvSpPr txBox="1"/>
          <p:nvPr/>
        </p:nvSpPr>
        <p:spPr bwMode="auto">
          <a:xfrm>
            <a:off x="755117" y="4564850"/>
            <a:ext cx="1403883" cy="3839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60876" rIns="90000" bIns="45000" rtlCol="0">
            <a:prstTxWarp prst="textNoShape">
              <a:avLst/>
            </a:prstTxWarp>
            <a:spAutoFit/>
          </a:bodyPr>
          <a:lstStyle/>
          <a:p>
            <a:pPr>
              <a:tabLst>
                <a:tab pos="723900" algn="l"/>
              </a:tabLst>
            </a:pPr>
            <a:endParaRPr lang="nl-NL" baseline="0" dirty="0">
              <a:solidFill>
                <a:srgbClr val="000000"/>
              </a:solidFill>
              <a:ea typeface="Arial Unicode MS" pitchFamily="-108" charset="0"/>
              <a:cs typeface="Arial Unicode MS" pitchFamily="-10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457200" y="139700"/>
            <a:ext cx="844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 smtClean="0"/>
              <a:t>uv-coverage</a:t>
            </a:r>
            <a:r>
              <a:rPr lang="nl-NL" sz="2800" dirty="0" smtClean="0"/>
              <a:t>                  12h                   </a:t>
            </a:r>
            <a:r>
              <a:rPr lang="nl-NL" sz="2800" dirty="0" err="1" smtClean="0"/>
              <a:t>Dec</a:t>
            </a:r>
            <a:r>
              <a:rPr lang="nl-NL" sz="2800" dirty="0" smtClean="0"/>
              <a:t> +90</a:t>
            </a:r>
            <a:r>
              <a:rPr lang="nl-NL" sz="2800" baseline="30000" dirty="0" smtClean="0"/>
              <a:t>o</a:t>
            </a:r>
            <a:r>
              <a:rPr lang="nl-NL" sz="2800" dirty="0" smtClean="0"/>
              <a:t>  </a:t>
            </a:r>
            <a:endParaRPr lang="nl-NL" sz="2800" dirty="0"/>
          </a:p>
        </p:txBody>
      </p:sp>
      <p:sp>
        <p:nvSpPr>
          <p:cNvPr id="8" name="Tekstvak 7"/>
          <p:cNvSpPr txBox="1"/>
          <p:nvPr/>
        </p:nvSpPr>
        <p:spPr>
          <a:xfrm>
            <a:off x="6019800" y="1841500"/>
            <a:ext cx="28829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24x2 CS + 9 RS  </a:t>
            </a:r>
          </a:p>
          <a:p>
            <a:r>
              <a:rPr lang="nl-NL" dirty="0" smtClean="0"/>
              <a:t>(1596 baselines) 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err="1" smtClean="0"/>
              <a:t>Longest</a:t>
            </a:r>
            <a:r>
              <a:rPr lang="nl-NL" dirty="0" smtClean="0"/>
              <a:t> baseline </a:t>
            </a:r>
          </a:p>
          <a:p>
            <a:r>
              <a:rPr lang="nl-NL" dirty="0" smtClean="0"/>
              <a:t>RS208-RS509  ~ 83 km </a:t>
            </a:r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err="1" smtClean="0"/>
              <a:t>But</a:t>
            </a:r>
            <a:r>
              <a:rPr lang="nl-NL" dirty="0" smtClean="0"/>
              <a:t> at NCP </a:t>
            </a:r>
            <a:r>
              <a:rPr lang="nl-NL" dirty="0" err="1" smtClean="0"/>
              <a:t>this</a:t>
            </a:r>
            <a:r>
              <a:rPr lang="nl-NL" dirty="0" smtClean="0"/>
              <a:t> is </a:t>
            </a:r>
            <a:r>
              <a:rPr lang="nl-NL" dirty="0" err="1" smtClean="0"/>
              <a:t>projected</a:t>
            </a:r>
            <a:r>
              <a:rPr lang="nl-NL" dirty="0" smtClean="0"/>
              <a:t> to  66 km</a:t>
            </a:r>
            <a:endParaRPr lang="nl-NL" dirty="0"/>
          </a:p>
        </p:txBody>
      </p:sp>
      <p:pic>
        <p:nvPicPr>
          <p:cNvPr id="10" name="Afbeelding 9" descr="53stat-12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819150"/>
            <a:ext cx="5400000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theme/theme1.xml><?xml version="1.0" encoding="utf-8"?>
<a:theme xmlns:a="http://schemas.openxmlformats.org/drawingml/2006/main" name="falcke-RU">
  <a:themeElements>
    <a:clrScheme name="1_Pixel 14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35CBBD"/>
      </a:accent1>
      <a:accent2>
        <a:srgbClr val="9DC2D7"/>
      </a:accent2>
      <a:accent3>
        <a:srgbClr val="FFFFFF"/>
      </a:accent3>
      <a:accent4>
        <a:srgbClr val="000000"/>
      </a:accent4>
      <a:accent5>
        <a:srgbClr val="AEE2DB"/>
      </a:accent5>
      <a:accent6>
        <a:srgbClr val="8EB0C3"/>
      </a:accent6>
      <a:hlink>
        <a:srgbClr val="006666"/>
      </a:hlink>
      <a:folHlink>
        <a:srgbClr val="CCCCFF"/>
      </a:folHlink>
    </a:clrScheme>
    <a:fontScheme name="1_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>
          <a:noFill/>
          <a:miter lim="800000"/>
          <a:headEnd type="none" w="med" len="med"/>
          <a:tailEnd type="none" w="med" len="med"/>
        </a:ln>
      </a:spPr>
      <a:bodyPr lIns="0" tIns="0" rIns="39199" bIns="0">
        <a:prstTxWarp prst="textNoShape">
          <a:avLst/>
        </a:prstTxWarp>
      </a:bodyPr>
      <a:lstStyle>
        <a:defPPr marL="39066" algn="ctr">
          <a:lnSpc>
            <a:spcPct val="87000"/>
          </a:lnSpc>
          <a:tabLst>
            <a:tab pos="758996" algn="l"/>
            <a:tab pos="1482275" algn="l"/>
            <a:tab pos="2205554" algn="l"/>
            <a:tab pos="2937763" algn="l"/>
            <a:tab pos="3661042" algn="l"/>
            <a:tab pos="4384321" algn="l"/>
            <a:tab pos="4536120" algn="l"/>
            <a:tab pos="758996" algn="l"/>
            <a:tab pos="1482275" algn="l"/>
            <a:tab pos="2205554" algn="l"/>
            <a:tab pos="2937763" algn="l"/>
            <a:tab pos="3661042" algn="l"/>
            <a:tab pos="4384321" algn="l"/>
            <a:tab pos="4536120" algn="l"/>
          </a:tabLst>
          <a:defRPr sz="1700" baseline="0" dirty="0">
            <a:latin typeface="Times" charset="0"/>
            <a:ea typeface="Times" charset="0"/>
            <a:cs typeface="Times" charset="0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 w="9525">
          <a:noFill/>
          <a:round/>
          <a:headEnd/>
          <a:tailEnd/>
        </a:ln>
        <a:effectLst/>
      </a:spPr>
      <a:bodyPr lIns="90000" tIns="60876" rIns="90000" bIns="45000">
        <a:prstTxWarp prst="textNoShape">
          <a:avLst/>
        </a:prstTxWarp>
      </a:bodyPr>
      <a:lstStyle>
        <a:defPPr>
          <a:tabLst>
            <a:tab pos="723900" algn="l"/>
          </a:tabLst>
          <a:defRPr baseline="0" dirty="0">
            <a:solidFill>
              <a:srgbClr val="000000"/>
            </a:solidFill>
            <a:ea typeface="Arial Unicode MS" pitchFamily="-108" charset="0"/>
            <a:cs typeface="Arial Unicode MS" pitchFamily="-108" charset="0"/>
          </a:defRPr>
        </a:defPPr>
      </a:lstStyle>
    </a:txDef>
  </a:objectDefaults>
  <a:extraClrSchemeLst>
    <a:extraClrScheme>
      <a:clrScheme name="1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3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35CBBD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EE2DB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Pixel">
  <a:themeElements>
    <a:clrScheme name="1_Pixel 14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35CBBD"/>
      </a:accent1>
      <a:accent2>
        <a:srgbClr val="9DC2D7"/>
      </a:accent2>
      <a:accent3>
        <a:srgbClr val="FFFFFF"/>
      </a:accent3>
      <a:accent4>
        <a:srgbClr val="000000"/>
      </a:accent4>
      <a:accent5>
        <a:srgbClr val="AEE2DB"/>
      </a:accent5>
      <a:accent6>
        <a:srgbClr val="8EB0C3"/>
      </a:accent6>
      <a:hlink>
        <a:srgbClr val="006666"/>
      </a:hlink>
      <a:folHlink>
        <a:srgbClr val="CCCCFF"/>
      </a:folHlink>
    </a:clrScheme>
    <a:fontScheme name="1_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 algn="ctr">
          <a:spcBef>
            <a:spcPct val="50000"/>
          </a:spcBef>
          <a:defRPr sz="1400" baseline="0" dirty="0" smtClean="0">
            <a:latin typeface="Verdana" pitchFamily="34" charset="0"/>
          </a:defRPr>
        </a:defPPr>
      </a:lstStyle>
    </a:txDef>
  </a:objectDefaults>
  <a:extraClrSchemeLst>
    <a:extraClrScheme>
      <a:clrScheme name="1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3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35CBBD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EE2DB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57795" bIns="0" numCol="1" anchor="t" anchorCtr="0" compatLnSpc="1">
        <a:prstTxWarp prst="textNoShape">
          <a:avLst/>
        </a:prstTxWarp>
      </a:bodyPr>
      <a:lstStyle>
        <a:defPPr marL="57150" marR="0" indent="0" algn="l" defTabSz="6508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Times" charset="0"/>
            <a:cs typeface="Times" charset="0"/>
          </a:defRPr>
        </a:defPPr>
      </a:lstStyle>
    </a:spDef>
    <a:ln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Pixel">
  <a:themeElements>
    <a:clrScheme name="2_Pixel 14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35CBBD"/>
      </a:accent1>
      <a:accent2>
        <a:srgbClr val="9DC2D7"/>
      </a:accent2>
      <a:accent3>
        <a:srgbClr val="FFFFFF"/>
      </a:accent3>
      <a:accent4>
        <a:srgbClr val="000000"/>
      </a:accent4>
      <a:accent5>
        <a:srgbClr val="AEE2DB"/>
      </a:accent5>
      <a:accent6>
        <a:srgbClr val="8EB0C3"/>
      </a:accent6>
      <a:hlink>
        <a:srgbClr val="006666"/>
      </a:hlink>
      <a:folHlink>
        <a:srgbClr val="CCCCFF"/>
      </a:folHlink>
    </a:clrScheme>
    <a:fontScheme name="2_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3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35CBBD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EE2DB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800000"/>
      </a:accent1>
      <a:accent2>
        <a:srgbClr val="333399"/>
      </a:accent2>
      <a:accent3>
        <a:srgbClr val="AAAAAA"/>
      </a:accent3>
      <a:accent4>
        <a:srgbClr val="000000"/>
      </a:accent4>
      <a:accent5>
        <a:srgbClr val="C0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Verdana"/>
        <a:ea typeface="ヒラギノ角ゴ ProN W3"/>
        <a:cs typeface="ヒラギノ角ゴ ProN W3"/>
      </a:majorFont>
      <a:minorFont>
        <a:latin typeface="Verdan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:a="http://schemas.openxmlformats.org/drawingml/2006/main" xmlns="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:a="http://schemas.openxmlformats.org/drawingml/2006/main" xmlns="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AF087"/>
      </a:accent1>
      <a:accent2>
        <a:srgbClr val="333399"/>
      </a:accent2>
      <a:accent3>
        <a:srgbClr val="FFFFFF"/>
      </a:accent3>
      <a:accent4>
        <a:srgbClr val="000000"/>
      </a:accent4>
      <a:accent5>
        <a:srgbClr val="FCF6C3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:a="http://schemas.openxmlformats.org/drawingml/2006/main" xmlns="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0"/>
            <a:cs typeface="ヒラギノ明朝 ProN W3" charset="0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:a="http://schemas.openxmlformats.org/drawingml/2006/main" xmlns="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0"/>
            <a:cs typeface="ヒラギノ明朝 ProN W3" charset="0"/>
            <a:sym typeface="American Typewriter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1_Pixel 14">
    <a:dk1>
      <a:srgbClr val="000000"/>
    </a:dk1>
    <a:lt1>
      <a:srgbClr val="FFFFFF"/>
    </a:lt1>
    <a:dk2>
      <a:srgbClr val="000000"/>
    </a:dk2>
    <a:lt2>
      <a:srgbClr val="4D4D4D"/>
    </a:lt2>
    <a:accent1>
      <a:srgbClr val="35CBBD"/>
    </a:accent1>
    <a:accent2>
      <a:srgbClr val="9DC2D7"/>
    </a:accent2>
    <a:accent3>
      <a:srgbClr val="FFFFFF"/>
    </a:accent3>
    <a:accent4>
      <a:srgbClr val="000000"/>
    </a:accent4>
    <a:accent5>
      <a:srgbClr val="AEE2DB"/>
    </a:accent5>
    <a:accent6>
      <a:srgbClr val="8EB0C3"/>
    </a:accent6>
    <a:hlink>
      <a:srgbClr val="006666"/>
    </a:hlink>
    <a:folHlink>
      <a:srgbClr val="CCCC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falcke-RU.pot</Template>
  <TotalTime>3954</TotalTime>
  <Words>1213</Words>
  <Application>Microsoft Macintosh PowerPoint</Application>
  <PresentationFormat>Diavoorstelling (4:3)</PresentationFormat>
  <Paragraphs>230</Paragraphs>
  <Slides>35</Slides>
  <Notes>13</Notes>
  <HiddenSlides>0</HiddenSlides>
  <MMClips>0</MMClips>
  <ScaleCrop>false</ScaleCrop>
  <HeadingPairs>
    <vt:vector size="4" baseType="variant">
      <vt:variant>
        <vt:lpstr>Ontwerpsjabloon</vt:lpstr>
      </vt:variant>
      <vt:variant>
        <vt:i4>9</vt:i4>
      </vt:variant>
      <vt:variant>
        <vt:lpstr>Diatitels</vt:lpstr>
      </vt:variant>
      <vt:variant>
        <vt:i4>35</vt:i4>
      </vt:variant>
    </vt:vector>
  </HeadingPairs>
  <TitlesOfParts>
    <vt:vector size="44" baseType="lpstr">
      <vt:lpstr>falcke-RU</vt:lpstr>
      <vt:lpstr>4_Pixel</vt:lpstr>
      <vt:lpstr>Bullets</vt:lpstr>
      <vt:lpstr>2_Pixel</vt:lpstr>
      <vt:lpstr>Title &amp; Bullets</vt:lpstr>
      <vt:lpstr>Office Theme</vt:lpstr>
      <vt:lpstr>1_Title &amp; Bullets</vt:lpstr>
      <vt:lpstr>Title - Top</vt:lpstr>
      <vt:lpstr>Default Design</vt:lpstr>
      <vt:lpstr>Dia 1</vt:lpstr>
      <vt:lpstr>Dia 2</vt:lpstr>
      <vt:lpstr>Dia 3</vt:lpstr>
      <vt:lpstr>Dia 4</vt:lpstr>
      <vt:lpstr>Tracking MSSS observations</vt:lpstr>
      <vt:lpstr>Dia 6</vt:lpstr>
      <vt:lpstr>Deep Imaging EOR  </vt:lpstr>
      <vt:lpstr>Dia 8</vt:lpstr>
      <vt:lpstr>Dia 9</vt:lpstr>
      <vt:lpstr>Dia 10</vt:lpstr>
      <vt:lpstr>Polarized structure in Fan Region with RM synthesis</vt:lpstr>
      <vt:lpstr>Dia 12</vt:lpstr>
      <vt:lpstr>Imaging of galaxies</vt:lpstr>
      <vt:lpstr>HBA imaging at 239 MHz</vt:lpstr>
      <vt:lpstr>SS433 (Jess Broderick)</vt:lpstr>
      <vt:lpstr>50 MHz</vt:lpstr>
      <vt:lpstr>Dia 17</vt:lpstr>
      <vt:lpstr>Dia 18</vt:lpstr>
      <vt:lpstr>The new imager with A-projection </vt:lpstr>
      <vt:lpstr>Dia 20</vt:lpstr>
      <vt:lpstr>Anomalous Intensity Pulses</vt:lpstr>
      <vt:lpstr>Dia 22</vt:lpstr>
      <vt:lpstr>Dia 23</vt:lpstr>
      <vt:lpstr>Transients (Rol, Broderick)</vt:lpstr>
      <vt:lpstr>Interplanetary Scintillation</vt:lpstr>
      <vt:lpstr>Cosmic Rays seen with LOFAR</vt:lpstr>
      <vt:lpstr>NuMoon – Cosmic Rays hitting the Moon (Mevius)</vt:lpstr>
      <vt:lpstr>Dia 28</vt:lpstr>
      <vt:lpstr>Dia 29</vt:lpstr>
      <vt:lpstr>Dia 30</vt:lpstr>
      <vt:lpstr>Dia 31</vt:lpstr>
      <vt:lpstr>Dia 32</vt:lpstr>
      <vt:lpstr>Dia 33</vt:lpstr>
      <vt:lpstr>Dia 34</vt:lpstr>
      <vt:lpstr>Dia 35</vt:lpstr>
    </vt:vector>
  </TitlesOfParts>
  <Company>Radboud Universiteit, Nijmegen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 Astronomy at the Highest Time Resolution</dc:title>
  <dc:creator>Heino Falcke</dc:creator>
  <cp:lastModifiedBy>Ger de Bruyn</cp:lastModifiedBy>
  <cp:revision>90</cp:revision>
  <dcterms:created xsi:type="dcterms:W3CDTF">2011-12-13T13:11:33Z</dcterms:created>
  <dcterms:modified xsi:type="dcterms:W3CDTF">2011-12-13T13:13:11Z</dcterms:modified>
</cp:coreProperties>
</file>